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3" r:id="rId5"/>
    <p:sldId id="284" r:id="rId6"/>
    <p:sldId id="269" r:id="rId7"/>
    <p:sldId id="285" r:id="rId8"/>
    <p:sldId id="286" r:id="rId9"/>
    <p:sldId id="259" r:id="rId10"/>
    <p:sldId id="287" r:id="rId11"/>
    <p:sldId id="279" r:id="rId12"/>
    <p:sldId id="289" r:id="rId13"/>
    <p:sldId id="288" r:id="rId14"/>
    <p:sldId id="291" r:id="rId15"/>
    <p:sldId id="292" r:id="rId16"/>
    <p:sldId id="293" r:id="rId17"/>
    <p:sldId id="294" r:id="rId18"/>
    <p:sldId id="295" r:id="rId19"/>
    <p:sldId id="280" r:id="rId20"/>
    <p:sldId id="296" r:id="rId21"/>
    <p:sldId id="297" r:id="rId22"/>
    <p:sldId id="298" r:id="rId23"/>
    <p:sldId id="299" r:id="rId24"/>
    <p:sldId id="282" r:id="rId25"/>
    <p:sldId id="261" r:id="rId26"/>
    <p:sldId id="268" r:id="rId27"/>
    <p:sldId id="300" r:id="rId28"/>
    <p:sldId id="301" r:id="rId29"/>
    <p:sldId id="262" r:id="rId30"/>
  </p:sldIdLst>
  <p:sldSz cx="12192000" cy="6858000"/>
  <p:notesSz cx="6858000" cy="9144000"/>
  <p:embeddedFontLst>
    <p:embeddedFont>
      <p:font typeface="Barriecito" panose="020B0604020202020204" charset="0"/>
      <p:regular r:id="rId33"/>
    </p:embeddedFont>
    <p:embeddedFont>
      <p:font typeface="Gochi Hand" panose="020B0604020202020204" charset="0"/>
      <p:regular r:id="rId34"/>
    </p:embeddedFont>
    <p:embeddedFont>
      <p:font typeface="Handlee" panose="020B0604020202020204" charset="0"/>
      <p:regular r:id="rId35"/>
    </p:embeddedFont>
    <p:embeddedFont>
      <p:font typeface="Kufyan Arabic Black" panose="02000500000000000000" pitchFamily="2" charset="-78"/>
      <p:bold r:id="rId36"/>
    </p:embeddedFont>
    <p:embeddedFont>
      <p:font typeface="Rancher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F2"/>
    <a:srgbClr val="100D14"/>
    <a:srgbClr val="FF00FF"/>
    <a:srgbClr val="EAF6F5"/>
    <a:srgbClr val="D3ECE9"/>
    <a:srgbClr val="FEA31E"/>
    <a:srgbClr val="ED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A23DD07-3027-0AB4-211E-8E60440BFB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77408-B6D3-F170-F0DA-0558ACC6BA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4FC20-E200-4543-B3A9-A975CF3371C4}" type="datetimeFigureOut">
              <a:rPr lang="fr-FR" smtClean="0"/>
              <a:t>16/12/2025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A180A8-4A1E-075A-E566-06A2999494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8E9741-3417-B48E-CC2B-F4B203BAF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F692F-029A-4AFC-9586-963EA6E0BF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6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EC7EA6B6-EFAC-4C85-B7F6-D85A24F03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C7BB8C4F-8634-3CEE-58C0-2FA45C507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6BFE1641-0471-DAEE-5B39-774E40632B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80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88F9DAC4-F83A-98C8-A592-91A419645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3908B187-F510-615B-333E-2E4A463C0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F72F3E09-9574-FBCB-70D4-1B3D52919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8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B87A92C5-6E71-BCD3-AA92-FB8583053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7CA8CD18-0D49-A2D9-F632-42FFC5F64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531BE139-4CEE-D2BA-40B4-D171F3D55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0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2A2564C7-D906-8E1F-0850-3499C83E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B9938546-4A8D-111F-D8ED-1E91D2518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15FDDF5A-5714-2F5B-ACAB-2FCC1A434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5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B6CE07F9-8A02-20B1-D708-21A07222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FD497EF5-34E5-3CB7-965D-F447278D3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C1F474DD-872B-C537-DFE4-95AFD29A3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17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3B3421CA-38E7-01C7-44C8-42B563E5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53A16313-880F-E1CB-2492-BF98103D7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7A4982AE-09F3-62BA-CA21-EDE4E94B2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32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3B3421CA-38E7-01C7-44C8-42B563E5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53A16313-880F-E1CB-2492-BF98103D7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7A4982AE-09F3-62BA-CA21-EDE4E94B2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528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3B3421CA-38E7-01C7-44C8-42B563E5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53A16313-880F-E1CB-2492-BF98103D7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7A4982AE-09F3-62BA-CA21-EDE4E94B2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63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5BDC7674-BB0B-3128-0745-68CF8C55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7B0C36DB-EDE7-B68E-F845-4224AFB1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F0379DF8-5FCB-7821-117C-11D142E7B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163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C9A9AE32-1166-0FFA-8941-B654A456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E42FDDBA-39C3-D5FC-07F1-5C72B28B6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FEB50BED-65F6-3A49-2957-15D9B4F4E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69e3572d5_0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969e3572d5_0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ECB8D26E-7D29-1D36-033A-BE58B43E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004B7534-0E65-D2D1-C896-39BB1FF00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865BCED6-9ED6-225E-8A93-4E28EA446B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306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ECB8D26E-7D29-1D36-033A-BE58B43E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004B7534-0E65-D2D1-C896-39BB1FF00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865BCED6-9ED6-225E-8A93-4E28EA446B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722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ECB8D26E-7D29-1D36-033A-BE58B43E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004B7534-0E65-D2D1-C896-39BB1FF00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865BCED6-9ED6-225E-8A93-4E28EA446B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706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ECB8D26E-7D29-1D36-033A-BE58B43E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>
            <a:extLst>
              <a:ext uri="{FF2B5EF4-FFF2-40B4-BE49-F238E27FC236}">
                <a16:creationId xmlns:a16="http://schemas.microsoft.com/office/drawing/2014/main" id="{004B7534-0E65-D2D1-C896-39BB1FF00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>
            <a:extLst>
              <a:ext uri="{FF2B5EF4-FFF2-40B4-BE49-F238E27FC236}">
                <a16:creationId xmlns:a16="http://schemas.microsoft.com/office/drawing/2014/main" id="{865BCED6-9ED6-225E-8A93-4E28EA446B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105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>
          <a:extLst>
            <a:ext uri="{FF2B5EF4-FFF2-40B4-BE49-F238E27FC236}">
              <a16:creationId xmlns:a16="http://schemas.microsoft.com/office/drawing/2014/main" id="{2AECDCEF-D5E1-26A3-25F1-BCC83F08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969e3572d5_0_1662:notes">
            <a:extLst>
              <a:ext uri="{FF2B5EF4-FFF2-40B4-BE49-F238E27FC236}">
                <a16:creationId xmlns:a16="http://schemas.microsoft.com/office/drawing/2014/main" id="{04F68B4F-1824-6A05-4011-4CF114F1BE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969e3572d5_0_1662:notes">
            <a:extLst>
              <a:ext uri="{FF2B5EF4-FFF2-40B4-BE49-F238E27FC236}">
                <a16:creationId xmlns:a16="http://schemas.microsoft.com/office/drawing/2014/main" id="{359E95AF-934B-8919-995B-A11405A72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674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969e3572d5_0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969e3572d5_0_1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>
          <a:extLst>
            <a:ext uri="{FF2B5EF4-FFF2-40B4-BE49-F238E27FC236}">
              <a16:creationId xmlns:a16="http://schemas.microsoft.com/office/drawing/2014/main" id="{F6EB869C-A464-EB00-BB02-67E1B946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969e3572d5_0_1672:notes">
            <a:extLst>
              <a:ext uri="{FF2B5EF4-FFF2-40B4-BE49-F238E27FC236}">
                <a16:creationId xmlns:a16="http://schemas.microsoft.com/office/drawing/2014/main" id="{FC74CCA2-E740-949A-21DF-53D487F3A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969e3572d5_0_1672:notes">
            <a:extLst>
              <a:ext uri="{FF2B5EF4-FFF2-40B4-BE49-F238E27FC236}">
                <a16:creationId xmlns:a16="http://schemas.microsoft.com/office/drawing/2014/main" id="{37BB8831-C5EA-22B7-CA97-FC56B6D4E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09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>
          <a:extLst>
            <a:ext uri="{FF2B5EF4-FFF2-40B4-BE49-F238E27FC236}">
              <a16:creationId xmlns:a16="http://schemas.microsoft.com/office/drawing/2014/main" id="{29ECAB04-AF1E-C8F9-F362-4995392B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969e3572d5_0_1672:notes">
            <a:extLst>
              <a:ext uri="{FF2B5EF4-FFF2-40B4-BE49-F238E27FC236}">
                <a16:creationId xmlns:a16="http://schemas.microsoft.com/office/drawing/2014/main" id="{A2B41D2C-C143-1145-9A4D-64420D602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969e3572d5_0_1672:notes">
            <a:extLst>
              <a:ext uri="{FF2B5EF4-FFF2-40B4-BE49-F238E27FC236}">
                <a16:creationId xmlns:a16="http://schemas.microsoft.com/office/drawing/2014/main" id="{C0E5F418-6821-165B-D28C-46738458C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48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>
          <a:extLst>
            <a:ext uri="{FF2B5EF4-FFF2-40B4-BE49-F238E27FC236}">
              <a16:creationId xmlns:a16="http://schemas.microsoft.com/office/drawing/2014/main" id="{E8899C45-0D7B-74F0-D193-24D1443C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969e3572d5_0_1672:notes">
            <a:extLst>
              <a:ext uri="{FF2B5EF4-FFF2-40B4-BE49-F238E27FC236}">
                <a16:creationId xmlns:a16="http://schemas.microsoft.com/office/drawing/2014/main" id="{2D732BEA-FBFA-66ED-1AA8-0CEED8FF3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969e3572d5_0_1672:notes">
            <a:extLst>
              <a:ext uri="{FF2B5EF4-FFF2-40B4-BE49-F238E27FC236}">
                <a16:creationId xmlns:a16="http://schemas.microsoft.com/office/drawing/2014/main" id="{C263C1D5-B67E-EA83-8C76-3BF5021BD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65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69e3572d5_0_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69e3572d5_0_1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>
          <a:extLst>
            <a:ext uri="{FF2B5EF4-FFF2-40B4-BE49-F238E27FC236}">
              <a16:creationId xmlns:a16="http://schemas.microsoft.com/office/drawing/2014/main" id="{C4754E91-0138-971B-A7E4-68AAEE49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>
            <a:extLst>
              <a:ext uri="{FF2B5EF4-FFF2-40B4-BE49-F238E27FC236}">
                <a16:creationId xmlns:a16="http://schemas.microsoft.com/office/drawing/2014/main" id="{EAD281C5-B32C-E8D6-6033-A319D26A8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>
            <a:extLst>
              <a:ext uri="{FF2B5EF4-FFF2-40B4-BE49-F238E27FC236}">
                <a16:creationId xmlns:a16="http://schemas.microsoft.com/office/drawing/2014/main" id="{157370A7-8793-50F1-CCCF-85348354C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24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>
          <a:extLst>
            <a:ext uri="{FF2B5EF4-FFF2-40B4-BE49-F238E27FC236}">
              <a16:creationId xmlns:a16="http://schemas.microsoft.com/office/drawing/2014/main" id="{8E0399CA-9527-007D-C271-DA70B5CF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>
            <a:extLst>
              <a:ext uri="{FF2B5EF4-FFF2-40B4-BE49-F238E27FC236}">
                <a16:creationId xmlns:a16="http://schemas.microsoft.com/office/drawing/2014/main" id="{E1D5AD47-2B5C-665D-2474-2CC33C4EE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>
            <a:extLst>
              <a:ext uri="{FF2B5EF4-FFF2-40B4-BE49-F238E27FC236}">
                <a16:creationId xmlns:a16="http://schemas.microsoft.com/office/drawing/2014/main" id="{64346E05-1B73-8A75-C97D-A3385C085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275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>
          <a:extLst>
            <a:ext uri="{FF2B5EF4-FFF2-40B4-BE49-F238E27FC236}">
              <a16:creationId xmlns:a16="http://schemas.microsoft.com/office/drawing/2014/main" id="{D4503A90-1428-BEF3-5F32-D0A7FF556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>
            <a:extLst>
              <a:ext uri="{FF2B5EF4-FFF2-40B4-BE49-F238E27FC236}">
                <a16:creationId xmlns:a16="http://schemas.microsoft.com/office/drawing/2014/main" id="{61E8B3D0-6A3B-1FA3-1B96-FE3782E6F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>
            <a:extLst>
              <a:ext uri="{FF2B5EF4-FFF2-40B4-BE49-F238E27FC236}">
                <a16:creationId xmlns:a16="http://schemas.microsoft.com/office/drawing/2014/main" id="{9F2F7AC2-C7A8-0720-51B8-3FA4F5954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0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>
          <a:extLst>
            <a:ext uri="{FF2B5EF4-FFF2-40B4-BE49-F238E27FC236}">
              <a16:creationId xmlns:a16="http://schemas.microsoft.com/office/drawing/2014/main" id="{E53E74AE-E2B3-E2E6-D962-B01DA854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>
            <a:extLst>
              <a:ext uri="{FF2B5EF4-FFF2-40B4-BE49-F238E27FC236}">
                <a16:creationId xmlns:a16="http://schemas.microsoft.com/office/drawing/2014/main" id="{B94E5A57-A290-DE28-C5BE-1C28E7BF3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>
            <a:extLst>
              <a:ext uri="{FF2B5EF4-FFF2-40B4-BE49-F238E27FC236}">
                <a16:creationId xmlns:a16="http://schemas.microsoft.com/office/drawing/2014/main" id="{71771C6D-3F65-05A3-3837-50DA2D264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25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>
          <a:extLst>
            <a:ext uri="{FF2B5EF4-FFF2-40B4-BE49-F238E27FC236}">
              <a16:creationId xmlns:a16="http://schemas.microsoft.com/office/drawing/2014/main" id="{97243A14-EF02-8B87-E031-43647CD3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69e3572d5_0_1642:notes">
            <a:extLst>
              <a:ext uri="{FF2B5EF4-FFF2-40B4-BE49-F238E27FC236}">
                <a16:creationId xmlns:a16="http://schemas.microsoft.com/office/drawing/2014/main" id="{9FBD71CD-19C9-F381-06FD-A034098ED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69e3572d5_0_1642:notes">
            <a:extLst>
              <a:ext uri="{FF2B5EF4-FFF2-40B4-BE49-F238E27FC236}">
                <a16:creationId xmlns:a16="http://schemas.microsoft.com/office/drawing/2014/main" id="{65B89058-AD19-0155-CEEB-B82AF15D1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83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69e3572d5_0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69e3572d5_0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9.xml"/><Relationship Id="rId3" Type="http://schemas.openxmlformats.org/officeDocument/2006/relationships/slide" Target="../slides/slide2.xml"/><Relationship Id="rId7" Type="http://schemas.openxmlformats.org/officeDocument/2006/relationships/slide" Target="../slides/slide2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1.xml"/><Relationship Id="rId5" Type="http://schemas.openxmlformats.org/officeDocument/2006/relationships/slide" Target="../slides/slide9.xml"/><Relationship Id="rId4" Type="http://schemas.openxmlformats.org/officeDocument/2006/relationships/slide" Target="../slides/slide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3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7" Type="http://schemas.openxmlformats.org/officeDocument/2006/relationships/slide" Target="../slides/slide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9.xml"/><Relationship Id="rId5" Type="http://schemas.openxmlformats.org/officeDocument/2006/relationships/slide" Target="../slides/slide25.xml"/><Relationship Id="rId4" Type="http://schemas.openxmlformats.org/officeDocument/2006/relationships/slide" Target="../slides/slide2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Home">
  <p:cSld name="CUSTOM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6082" y="555386"/>
            <a:ext cx="9524198" cy="5977289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92475" y="555375"/>
            <a:ext cx="9113400" cy="597720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9064675" y="1327575"/>
            <a:ext cx="731700" cy="63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7" name="Google Shape;17;p2"/>
          <p:cNvSpPr/>
          <p:nvPr/>
        </p:nvSpPr>
        <p:spPr>
          <a:xfrm rot="16200000">
            <a:off x="10223450" y="68857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9064675" y="132757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938606" y="1334202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939750" y="5504925"/>
            <a:ext cx="731700" cy="63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2" name="Google Shape;22;p2"/>
          <p:cNvSpPr/>
          <p:nvPr/>
        </p:nvSpPr>
        <p:spPr>
          <a:xfrm rot="16200000">
            <a:off x="10068575" y="48659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939750" y="55049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789125" y="5622375"/>
            <a:ext cx="1769700" cy="400200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INFO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939750" y="5504925"/>
            <a:ext cx="731700" cy="63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6" name="Google Shape;26;p2"/>
          <p:cNvSpPr/>
          <p:nvPr/>
        </p:nvSpPr>
        <p:spPr>
          <a:xfrm rot="16200000">
            <a:off x="10068575" y="48659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939750" y="55049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8" name="Google Shape;28;p2"/>
          <p:cNvSpPr txBox="1"/>
          <p:nvPr/>
        </p:nvSpPr>
        <p:spPr>
          <a:xfrm>
            <a:off x="9803814" y="5524413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9064675" y="4685775"/>
            <a:ext cx="731700" cy="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1" name="Google Shape;31;p2"/>
          <p:cNvSpPr/>
          <p:nvPr/>
        </p:nvSpPr>
        <p:spPr>
          <a:xfrm rot="16200000">
            <a:off x="10223450" y="404677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9064675" y="468577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9932402" y="4803225"/>
            <a:ext cx="1769700" cy="400200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FRIDAY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064675" y="4685775"/>
            <a:ext cx="731700" cy="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5" name="Google Shape;35;p2"/>
          <p:cNvSpPr/>
          <p:nvPr/>
        </p:nvSpPr>
        <p:spPr>
          <a:xfrm rot="16200000">
            <a:off x="10223450" y="404677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9064675" y="468577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7" name="Google Shape;37;p2"/>
          <p:cNvSpPr txBox="1"/>
          <p:nvPr/>
        </p:nvSpPr>
        <p:spPr>
          <a:xfrm>
            <a:off x="9938612" y="4735846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9064675" y="3006675"/>
            <a:ext cx="731700" cy="63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0" name="Google Shape;40;p2"/>
          <p:cNvSpPr/>
          <p:nvPr/>
        </p:nvSpPr>
        <p:spPr>
          <a:xfrm rot="16200000">
            <a:off x="10223450" y="236767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9064675" y="300667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10008595" y="3124137"/>
            <a:ext cx="1769700" cy="400200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WEDNESDAY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9064675" y="3006675"/>
            <a:ext cx="731700" cy="63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4" name="Google Shape;44;p2"/>
          <p:cNvSpPr/>
          <p:nvPr/>
        </p:nvSpPr>
        <p:spPr>
          <a:xfrm rot="16200000">
            <a:off x="10223450" y="236767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9064675" y="300667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9857775" y="3088800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8939750" y="2146725"/>
            <a:ext cx="731700" cy="63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9" name="Google Shape;49;p2"/>
          <p:cNvSpPr/>
          <p:nvPr/>
        </p:nvSpPr>
        <p:spPr>
          <a:xfrm rot="16200000">
            <a:off x="10068575" y="15077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8939750" y="21467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9865325" y="2264175"/>
            <a:ext cx="1769700" cy="400200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TUESDAY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8939750" y="2146725"/>
            <a:ext cx="731700" cy="63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3" name="Google Shape;53;p2"/>
          <p:cNvSpPr/>
          <p:nvPr/>
        </p:nvSpPr>
        <p:spPr>
          <a:xfrm rot="16200000">
            <a:off x="10068575" y="15077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8939750" y="21467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9857775" y="2025927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939750" y="3825825"/>
            <a:ext cx="731700" cy="6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8" name="Google Shape;58;p2"/>
          <p:cNvSpPr/>
          <p:nvPr/>
        </p:nvSpPr>
        <p:spPr>
          <a:xfrm rot="16200000">
            <a:off x="10068575" y="31868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939750" y="38258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9941525" y="3943275"/>
            <a:ext cx="1769700" cy="400200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THURSDAY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939750" y="3825825"/>
            <a:ext cx="731700" cy="6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2" name="Google Shape;62;p2"/>
          <p:cNvSpPr/>
          <p:nvPr/>
        </p:nvSpPr>
        <p:spPr>
          <a:xfrm rot="16200000">
            <a:off x="10068575" y="3186825"/>
            <a:ext cx="1003200" cy="1913100"/>
          </a:xfrm>
          <a:prstGeom prst="trapezoid">
            <a:avLst>
              <a:gd name="adj" fmla="val 1952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939750" y="3825825"/>
            <a:ext cx="731700" cy="635100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9872573" y="3897150"/>
            <a:ext cx="1769700" cy="400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54481" y="778477"/>
            <a:ext cx="8887327" cy="5577595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25212" y="737097"/>
            <a:ext cx="8887327" cy="5577595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5664" y="792607"/>
            <a:ext cx="8887327" cy="5577595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6674" y="739116"/>
            <a:ext cx="8887327" cy="5577595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2" descr="A picture containing drawing&#10;&#10;Description automatically generated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14000"/>
          </a:blip>
          <a:srcRect b="20992"/>
          <a:stretch/>
        </p:blipFill>
        <p:spPr>
          <a:xfrm>
            <a:off x="1130925" y="1509650"/>
            <a:ext cx="8219524" cy="4628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2241200" y="4209426"/>
            <a:ext cx="6977525" cy="1901445"/>
          </a:xfrm>
          <a:custGeom>
            <a:avLst/>
            <a:gdLst/>
            <a:ahLst/>
            <a:cxnLst/>
            <a:rect l="l" t="t" r="r" b="b"/>
            <a:pathLst>
              <a:path w="279101" h="82127" extrusionOk="0">
                <a:moveTo>
                  <a:pt x="0" y="100"/>
                </a:moveTo>
                <a:cubicBezTo>
                  <a:pt x="6773" y="897"/>
                  <a:pt x="38947" y="-1892"/>
                  <a:pt x="40640" y="4881"/>
                </a:cubicBezTo>
                <a:cubicBezTo>
                  <a:pt x="42333" y="11654"/>
                  <a:pt x="2391" y="34365"/>
                  <a:pt x="10160" y="40740"/>
                </a:cubicBezTo>
                <a:cubicBezTo>
                  <a:pt x="17929" y="47115"/>
                  <a:pt x="81778" y="36258"/>
                  <a:pt x="87256" y="43131"/>
                </a:cubicBezTo>
                <a:cubicBezTo>
                  <a:pt x="92734" y="50004"/>
                  <a:pt x="11056" y="80783"/>
                  <a:pt x="43030" y="81978"/>
                </a:cubicBezTo>
                <a:cubicBezTo>
                  <a:pt x="75004" y="83173"/>
                  <a:pt x="239756" y="55582"/>
                  <a:pt x="279101" y="50303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71" name="Google Shape;71;p2"/>
          <p:cNvGrpSpPr>
            <a:grpSpLocks noGrp="1" noUngrp="1" noRot="1" noMove="1" noResize="1"/>
          </p:cNvGrpSpPr>
          <p:nvPr/>
        </p:nvGrpSpPr>
        <p:grpSpPr>
          <a:xfrm rot="-985835">
            <a:off x="1357221" y="2152562"/>
            <a:ext cx="1153636" cy="2102402"/>
            <a:chOff x="5930618" y="1536098"/>
            <a:chExt cx="1609023" cy="2932306"/>
          </a:xfrm>
        </p:grpSpPr>
        <p:grpSp>
          <p:nvGrpSpPr>
            <p:cNvPr id="72" name="Google Shape;72;p2"/>
            <p:cNvGrpSpPr>
              <a:grpSpLocks noGrp="1" noUngrp="1" noRot="1" noMove="1" noResize="1"/>
            </p:cNvGrpSpPr>
            <p:nvPr/>
          </p:nvGrpSpPr>
          <p:grpSpPr>
            <a:xfrm>
              <a:off x="5930618" y="1536098"/>
              <a:ext cx="1609023" cy="2932306"/>
              <a:chOff x="6208295" y="550435"/>
              <a:chExt cx="1609023" cy="2932306"/>
            </a:xfrm>
          </p:grpSpPr>
          <p:sp>
            <p:nvSpPr>
              <p:cNvPr id="73" name="Google Shape;73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25940" y="2188143"/>
                <a:ext cx="1560898" cy="1286577"/>
              </a:xfrm>
              <a:custGeom>
                <a:avLst/>
                <a:gdLst/>
                <a:ahLst/>
                <a:cxnLst/>
                <a:rect l="l" t="t" r="r" b="b"/>
                <a:pathLst>
                  <a:path w="1560898" h="1286577" extrusionOk="0">
                    <a:moveTo>
                      <a:pt x="1560898" y="1286577"/>
                    </a:moveTo>
                    <a:lnTo>
                      <a:pt x="11230" y="1286577"/>
                    </a:lnTo>
                    <a:lnTo>
                      <a:pt x="11230" y="539014"/>
                    </a:lnTo>
                    <a:lnTo>
                      <a:pt x="0" y="539014"/>
                    </a:lnTo>
                    <a:lnTo>
                      <a:pt x="774834" y="0"/>
                    </a:lnTo>
                    <a:lnTo>
                      <a:pt x="1545058" y="535807"/>
                    </a:lnTo>
                    <a:lnTo>
                      <a:pt x="1560898" y="535807"/>
                    </a:lnTo>
                    <a:close/>
                  </a:path>
                </a:pathLst>
              </a:custGeom>
              <a:solidFill>
                <a:srgbClr val="F7D38F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89543" y="2200976"/>
                <a:ext cx="766816" cy="1280999"/>
              </a:xfrm>
              <a:custGeom>
                <a:avLst/>
                <a:gdLst/>
                <a:ahLst/>
                <a:cxnLst/>
                <a:rect l="l" t="t" r="r" b="b"/>
                <a:pathLst>
                  <a:path w="766816" h="1280999" extrusionOk="0">
                    <a:moveTo>
                      <a:pt x="766816" y="1280999"/>
                    </a:moveTo>
                    <a:lnTo>
                      <a:pt x="11230" y="1280999"/>
                    </a:lnTo>
                    <a:lnTo>
                      <a:pt x="11230" y="533436"/>
                    </a:lnTo>
                    <a:lnTo>
                      <a:pt x="0" y="533436"/>
                    </a:lnTo>
                    <a:lnTo>
                      <a:pt x="766816" y="0"/>
                    </a:lnTo>
                    <a:close/>
                  </a:path>
                </a:pathLst>
              </a:custGeom>
              <a:solidFill>
                <a:srgbClr val="FFFFFF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27545" y="582329"/>
                <a:ext cx="1544855" cy="2375474"/>
              </a:xfrm>
              <a:custGeom>
                <a:avLst/>
                <a:gdLst/>
                <a:ahLst/>
                <a:cxnLst/>
                <a:rect l="l" t="t" r="r" b="b"/>
                <a:pathLst>
                  <a:path w="1544855" h="2346147" extrusionOk="0">
                    <a:moveTo>
                      <a:pt x="546245" y="0"/>
                    </a:moveTo>
                    <a:lnTo>
                      <a:pt x="998610" y="0"/>
                    </a:lnTo>
                    <a:cubicBezTo>
                      <a:pt x="1300293" y="0"/>
                      <a:pt x="1544855" y="244562"/>
                      <a:pt x="1544855" y="546245"/>
                    </a:cubicBezTo>
                    <a:lnTo>
                      <a:pt x="1544855" y="2346147"/>
                    </a:lnTo>
                    <a:lnTo>
                      <a:pt x="1271992" y="1987617"/>
                    </a:lnTo>
                    <a:lnTo>
                      <a:pt x="1016906" y="2343752"/>
                    </a:lnTo>
                    <a:lnTo>
                      <a:pt x="755493" y="1987617"/>
                    </a:lnTo>
                    <a:lnTo>
                      <a:pt x="494081" y="2300439"/>
                    </a:lnTo>
                    <a:lnTo>
                      <a:pt x="238995" y="1987617"/>
                    </a:lnTo>
                    <a:lnTo>
                      <a:pt x="0" y="2302833"/>
                    </a:lnTo>
                    <a:lnTo>
                      <a:pt x="0" y="546245"/>
                    </a:lnTo>
                    <a:cubicBezTo>
                      <a:pt x="0" y="244562"/>
                      <a:pt x="244562" y="0"/>
                      <a:pt x="546245" y="0"/>
                    </a:cubicBezTo>
                    <a:close/>
                  </a:path>
                </a:pathLst>
              </a:custGeom>
              <a:solidFill>
                <a:srgbClr val="EFB43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01911" y="580726"/>
                <a:ext cx="1013174" cy="2375012"/>
              </a:xfrm>
              <a:custGeom>
                <a:avLst/>
                <a:gdLst/>
                <a:ahLst/>
                <a:cxnLst/>
                <a:rect l="l" t="t" r="r" b="b"/>
                <a:pathLst>
                  <a:path w="1013174" h="2375012" extrusionOk="0">
                    <a:moveTo>
                      <a:pt x="618189" y="0"/>
                    </a:moveTo>
                    <a:lnTo>
                      <a:pt x="722641" y="0"/>
                    </a:lnTo>
                    <a:cubicBezTo>
                      <a:pt x="798062" y="0"/>
                      <a:pt x="869913" y="15489"/>
                      <a:pt x="935264" y="43499"/>
                    </a:cubicBezTo>
                    <a:lnTo>
                      <a:pt x="1013174" y="86351"/>
                    </a:lnTo>
                    <a:lnTo>
                      <a:pt x="976198" y="2042175"/>
                    </a:lnTo>
                    <a:lnTo>
                      <a:pt x="740937" y="2375012"/>
                    </a:lnTo>
                    <a:lnTo>
                      <a:pt x="661003" y="2264663"/>
                    </a:lnTo>
                    <a:close/>
                    <a:moveTo>
                      <a:pt x="270276" y="0"/>
                    </a:moveTo>
                    <a:lnTo>
                      <a:pt x="345974" y="0"/>
                    </a:lnTo>
                    <a:lnTo>
                      <a:pt x="386192" y="2127303"/>
                    </a:lnTo>
                    <a:lnTo>
                      <a:pt x="218112" y="2331121"/>
                    </a:lnTo>
                    <a:lnTo>
                      <a:pt x="0" y="2060074"/>
                    </a:lnTo>
                    <a:lnTo>
                      <a:pt x="37919" y="54353"/>
                    </a:lnTo>
                    <a:lnTo>
                      <a:pt x="57653" y="43499"/>
                    </a:lnTo>
                    <a:cubicBezTo>
                      <a:pt x="123005" y="15489"/>
                      <a:pt x="194855" y="0"/>
                      <a:pt x="270276" y="0"/>
                    </a:cubicBezTo>
                    <a:close/>
                  </a:path>
                </a:pathLst>
              </a:custGeom>
              <a:solidFill>
                <a:srgbClr val="FFFFFF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30753" y="556661"/>
                <a:ext cx="1544855" cy="555056"/>
              </a:xfrm>
              <a:custGeom>
                <a:avLst/>
                <a:gdLst/>
                <a:ahLst/>
                <a:cxnLst/>
                <a:rect l="l" t="t" r="r" b="b"/>
                <a:pathLst>
                  <a:path w="1544855" h="555056" extrusionOk="0">
                    <a:moveTo>
                      <a:pt x="546245" y="0"/>
                    </a:moveTo>
                    <a:lnTo>
                      <a:pt x="998610" y="0"/>
                    </a:lnTo>
                    <a:cubicBezTo>
                      <a:pt x="1300293" y="0"/>
                      <a:pt x="1544855" y="244562"/>
                      <a:pt x="1544855" y="546245"/>
                    </a:cubicBezTo>
                    <a:lnTo>
                      <a:pt x="1544855" y="555056"/>
                    </a:lnTo>
                    <a:lnTo>
                      <a:pt x="0" y="555056"/>
                    </a:lnTo>
                    <a:lnTo>
                      <a:pt x="0" y="546245"/>
                    </a:lnTo>
                    <a:cubicBezTo>
                      <a:pt x="0" y="244562"/>
                      <a:pt x="244562" y="0"/>
                      <a:pt x="546245" y="0"/>
                    </a:cubicBezTo>
                    <a:close/>
                  </a:path>
                </a:pathLst>
              </a:custGeom>
              <a:solidFill>
                <a:srgbClr val="E3607D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65353" y="3234088"/>
                <a:ext cx="499017" cy="248653"/>
              </a:xfrm>
              <a:custGeom>
                <a:avLst/>
                <a:gdLst/>
                <a:ahLst/>
                <a:cxnLst/>
                <a:rect l="l" t="t" r="r" b="b"/>
                <a:pathLst>
                  <a:path w="499017" h="248653" extrusionOk="0">
                    <a:moveTo>
                      <a:pt x="249058" y="0"/>
                    </a:moveTo>
                    <a:cubicBezTo>
                      <a:pt x="311852" y="0"/>
                      <a:pt x="371674" y="12726"/>
                      <a:pt x="426085" y="35740"/>
                    </a:cubicBezTo>
                    <a:lnTo>
                      <a:pt x="499017" y="75327"/>
                    </a:lnTo>
                    <a:lnTo>
                      <a:pt x="249860" y="248653"/>
                    </a:lnTo>
                    <a:lnTo>
                      <a:pt x="0" y="74838"/>
                    </a:lnTo>
                    <a:lnTo>
                      <a:pt x="72032" y="35740"/>
                    </a:lnTo>
                    <a:cubicBezTo>
                      <a:pt x="126443" y="12726"/>
                      <a:pt x="186264" y="0"/>
                      <a:pt x="2490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08295" y="1063591"/>
                <a:ext cx="1597800" cy="375300"/>
              </a:xfrm>
              <a:prstGeom prst="roundRect">
                <a:avLst>
                  <a:gd name="adj" fmla="val 16667"/>
                </a:avLst>
              </a:prstGeom>
              <a:solidFill>
                <a:srgbClr val="A8BFD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994360" y="550435"/>
                <a:ext cx="774832" cy="512039"/>
              </a:xfrm>
              <a:custGeom>
                <a:avLst/>
                <a:gdLst/>
                <a:ahLst/>
                <a:cxnLst/>
                <a:rect l="l" t="t" r="r" b="b"/>
                <a:pathLst>
                  <a:path w="774832" h="555056" extrusionOk="0">
                    <a:moveTo>
                      <a:pt x="546245" y="0"/>
                    </a:moveTo>
                    <a:lnTo>
                      <a:pt x="774832" y="0"/>
                    </a:lnTo>
                    <a:lnTo>
                      <a:pt x="774832" y="555056"/>
                    </a:lnTo>
                    <a:lnTo>
                      <a:pt x="0" y="555056"/>
                    </a:lnTo>
                    <a:lnTo>
                      <a:pt x="0" y="546245"/>
                    </a:lnTo>
                    <a:cubicBezTo>
                      <a:pt x="0" y="244562"/>
                      <a:pt x="244562" y="0"/>
                      <a:pt x="546245" y="0"/>
                    </a:cubicBezTo>
                    <a:close/>
                  </a:path>
                </a:pathLst>
              </a:custGeom>
              <a:solidFill>
                <a:srgbClr val="FFFFFF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993134" y="1066800"/>
                <a:ext cx="824184" cy="375385"/>
              </a:xfrm>
              <a:custGeom>
                <a:avLst/>
                <a:gdLst/>
                <a:ahLst/>
                <a:cxnLst/>
                <a:rect l="l" t="t" r="r" b="b"/>
                <a:pathLst>
                  <a:path w="792485" h="375385" extrusionOk="0">
                    <a:moveTo>
                      <a:pt x="62565" y="0"/>
                    </a:moveTo>
                    <a:lnTo>
                      <a:pt x="792485" y="0"/>
                    </a:lnTo>
                    <a:lnTo>
                      <a:pt x="792485" y="375385"/>
                    </a:lnTo>
                    <a:lnTo>
                      <a:pt x="62565" y="375385"/>
                    </a:lnTo>
                    <a:cubicBezTo>
                      <a:pt x="28011" y="375385"/>
                      <a:pt x="0" y="347374"/>
                      <a:pt x="0" y="312820"/>
                    </a:cubicBezTo>
                    <a:lnTo>
                      <a:pt x="0" y="62565"/>
                    </a:lnTo>
                    <a:cubicBezTo>
                      <a:pt x="0" y="28011"/>
                      <a:pt x="28011" y="0"/>
                      <a:pt x="62565" y="0"/>
                    </a:cubicBezTo>
                    <a:close/>
                  </a:path>
                </a:pathLst>
              </a:custGeom>
              <a:solidFill>
                <a:srgbClr val="FFFFFF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2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82576" y="3113772"/>
              <a:ext cx="67500" cy="540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76159" y="2890787"/>
              <a:ext cx="67500" cy="1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31266" y="2457649"/>
              <a:ext cx="67500" cy="432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34474" y="2956560"/>
              <a:ext cx="67500" cy="10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3200062">
              <a:off x="7093647" y="3970895"/>
              <a:ext cx="67320" cy="3240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6680505" y="1450126"/>
              <a:ext cx="97200" cy="15957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3484535">
              <a:off x="6838763" y="4268957"/>
              <a:ext cx="67511" cy="10796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1504720">
              <a:off x="7344127" y="1872139"/>
              <a:ext cx="67239" cy="10803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3012820">
              <a:off x="7177533" y="1614475"/>
              <a:ext cx="114388" cy="22685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5206" y="737100"/>
            <a:ext cx="8887327" cy="1126018"/>
          </a:xfrm>
          <a:custGeom>
            <a:avLst/>
            <a:gdLst/>
            <a:ahLst/>
            <a:cxnLst/>
            <a:rect l="l" t="t" r="r" b="b"/>
            <a:pathLst>
              <a:path w="8887327" h="1126018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747749"/>
                </a:lnTo>
                <a:lnTo>
                  <a:pt x="8819387" y="744513"/>
                </a:lnTo>
                <a:lnTo>
                  <a:pt x="8698274" y="780847"/>
                </a:lnTo>
                <a:lnTo>
                  <a:pt x="8631662" y="998850"/>
                </a:lnTo>
                <a:lnTo>
                  <a:pt x="8365215" y="1023072"/>
                </a:lnTo>
                <a:cubicBezTo>
                  <a:pt x="8359831" y="1017688"/>
                  <a:pt x="8340998" y="998854"/>
                  <a:pt x="8340992" y="998850"/>
                </a:cubicBezTo>
                <a:cubicBezTo>
                  <a:pt x="8327433" y="988003"/>
                  <a:pt x="8312733" y="978664"/>
                  <a:pt x="8298603" y="968571"/>
                </a:cubicBezTo>
                <a:lnTo>
                  <a:pt x="8122990" y="829292"/>
                </a:lnTo>
                <a:lnTo>
                  <a:pt x="8056378" y="823236"/>
                </a:lnTo>
                <a:lnTo>
                  <a:pt x="7802041" y="926182"/>
                </a:lnTo>
                <a:lnTo>
                  <a:pt x="7717262" y="1083628"/>
                </a:lnTo>
                <a:lnTo>
                  <a:pt x="7414481" y="1095740"/>
                </a:lnTo>
                <a:lnTo>
                  <a:pt x="7105644" y="823236"/>
                </a:lnTo>
                <a:lnTo>
                  <a:pt x="6609082" y="853514"/>
                </a:lnTo>
                <a:lnTo>
                  <a:pt x="6748362" y="944349"/>
                </a:lnTo>
                <a:lnTo>
                  <a:pt x="6076187" y="1023072"/>
                </a:lnTo>
                <a:lnTo>
                  <a:pt x="5664404" y="865626"/>
                </a:lnTo>
                <a:lnTo>
                  <a:pt x="5482735" y="805069"/>
                </a:lnTo>
                <a:lnTo>
                  <a:pt x="5083064" y="938293"/>
                </a:lnTo>
                <a:lnTo>
                  <a:pt x="4943784" y="1077573"/>
                </a:lnTo>
                <a:lnTo>
                  <a:pt x="4586502" y="926182"/>
                </a:lnTo>
                <a:lnTo>
                  <a:pt x="4235276" y="962516"/>
                </a:lnTo>
                <a:lnTo>
                  <a:pt x="4156552" y="998850"/>
                </a:lnTo>
                <a:lnTo>
                  <a:pt x="3884049" y="1041239"/>
                </a:lnTo>
                <a:lnTo>
                  <a:pt x="3787159" y="974627"/>
                </a:lnTo>
                <a:cubicBezTo>
                  <a:pt x="3756138" y="974627"/>
                  <a:pt x="3823657" y="975207"/>
                  <a:pt x="3720547" y="956460"/>
                </a:cubicBezTo>
                <a:cubicBezTo>
                  <a:pt x="3696633" y="952112"/>
                  <a:pt x="3672102" y="952423"/>
                  <a:pt x="3647880" y="950405"/>
                </a:cubicBezTo>
                <a:lnTo>
                  <a:pt x="3478322" y="956460"/>
                </a:lnTo>
                <a:lnTo>
                  <a:pt x="3393543" y="1023072"/>
                </a:lnTo>
                <a:cubicBezTo>
                  <a:pt x="3368338" y="1023072"/>
                  <a:pt x="3389403" y="1022434"/>
                  <a:pt x="3332987" y="1041239"/>
                </a:cubicBezTo>
                <a:lnTo>
                  <a:pt x="3236097" y="1071517"/>
                </a:lnTo>
                <a:lnTo>
                  <a:pt x="3127096" y="1071517"/>
                </a:lnTo>
                <a:lnTo>
                  <a:pt x="2769813" y="1059406"/>
                </a:lnTo>
                <a:cubicBezTo>
                  <a:pt x="2674578" y="1059406"/>
                  <a:pt x="2720978" y="1063739"/>
                  <a:pt x="2630534" y="1047295"/>
                </a:cubicBezTo>
                <a:lnTo>
                  <a:pt x="2648701" y="1010961"/>
                </a:lnTo>
                <a:lnTo>
                  <a:pt x="2781925" y="883793"/>
                </a:lnTo>
                <a:lnTo>
                  <a:pt x="2569978" y="895904"/>
                </a:lnTo>
                <a:lnTo>
                  <a:pt x="2485199" y="914071"/>
                </a:lnTo>
                <a:lnTo>
                  <a:pt x="2509421" y="1119962"/>
                </a:lnTo>
                <a:lnTo>
                  <a:pt x="1994693" y="1053350"/>
                </a:lnTo>
                <a:cubicBezTo>
                  <a:pt x="1960921" y="1036465"/>
                  <a:pt x="2009892" y="1064780"/>
                  <a:pt x="1976526" y="1023072"/>
                </a:cubicBezTo>
                <a:cubicBezTo>
                  <a:pt x="1964901" y="1008540"/>
                  <a:pt x="1948267" y="998849"/>
                  <a:pt x="1934137" y="986738"/>
                </a:cubicBezTo>
                <a:lnTo>
                  <a:pt x="1637411" y="883793"/>
                </a:lnTo>
                <a:lnTo>
                  <a:pt x="1322518" y="956460"/>
                </a:lnTo>
                <a:lnTo>
                  <a:pt x="1377019" y="1059406"/>
                </a:lnTo>
                <a:lnTo>
                  <a:pt x="1165072" y="1095740"/>
                </a:lnTo>
                <a:cubicBezTo>
                  <a:pt x="1161035" y="1095740"/>
                  <a:pt x="1156709" y="1097240"/>
                  <a:pt x="1152960" y="1095740"/>
                </a:cubicBezTo>
                <a:cubicBezTo>
                  <a:pt x="1131017" y="1086962"/>
                  <a:pt x="1109595" y="1054229"/>
                  <a:pt x="1098460" y="1041239"/>
                </a:cubicBezTo>
                <a:lnTo>
                  <a:pt x="874401" y="889848"/>
                </a:lnTo>
                <a:lnTo>
                  <a:pt x="777511" y="877737"/>
                </a:lnTo>
                <a:lnTo>
                  <a:pt x="462619" y="1126018"/>
                </a:lnTo>
                <a:lnTo>
                  <a:pt x="0" y="912501"/>
                </a:ln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2"/>
          <p:cNvGrpSpPr>
            <a:grpSpLocks noGrp="1" noUngrp="1" noRot="1" noMove="1" noResize="1"/>
          </p:cNvGrpSpPr>
          <p:nvPr/>
        </p:nvGrpSpPr>
        <p:grpSpPr>
          <a:xfrm>
            <a:off x="1326140" y="278554"/>
            <a:ext cx="7817443" cy="939587"/>
            <a:chOff x="1371600" y="234214"/>
            <a:chExt cx="7736979" cy="822900"/>
          </a:xfrm>
        </p:grpSpPr>
        <p:sp>
          <p:nvSpPr>
            <p:cNvPr id="93" name="Google Shape;93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">
            <a:hlinkClick r:id="rId3" action="ppaction://hlinksldjump"/>
          </p:cNvPr>
          <p:cNvSpPr/>
          <p:nvPr/>
        </p:nvSpPr>
        <p:spPr>
          <a:xfrm>
            <a:off x="9855275" y="125066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">
            <a:hlinkClick r:id="rId4" action="ppaction://hlinksldjump"/>
          </p:cNvPr>
          <p:cNvSpPr/>
          <p:nvPr/>
        </p:nvSpPr>
        <p:spPr>
          <a:xfrm>
            <a:off x="9786323" y="207489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>
            <a:hlinkClick r:id="rId5" action="ppaction://hlinksldjump"/>
          </p:cNvPr>
          <p:cNvSpPr/>
          <p:nvPr/>
        </p:nvSpPr>
        <p:spPr>
          <a:xfrm>
            <a:off x="9796375" y="2937384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>
            <a:hlinkClick r:id="rId6" action="ppaction://hlinksldjump"/>
          </p:cNvPr>
          <p:cNvSpPr/>
          <p:nvPr/>
        </p:nvSpPr>
        <p:spPr>
          <a:xfrm>
            <a:off x="9739400" y="3770488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">
            <a:hlinkClick r:id="rId7" action="ppaction://hlinksldjump"/>
          </p:cNvPr>
          <p:cNvSpPr/>
          <p:nvPr/>
        </p:nvSpPr>
        <p:spPr>
          <a:xfrm>
            <a:off x="9815898" y="462210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>
            <a:hlinkClick r:id="rId8" action="ppaction://hlinksldjump"/>
          </p:cNvPr>
          <p:cNvSpPr/>
          <p:nvPr/>
        </p:nvSpPr>
        <p:spPr>
          <a:xfrm>
            <a:off x="9717564" y="5404654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Monday" userDrawn="1">
  <p:cSld name="CUSTOM_14">
    <p:bg>
      <p:bgPr>
        <a:solidFill>
          <a:schemeClr val="accen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7;p2">
            <a:extLst>
              <a:ext uri="{FF2B5EF4-FFF2-40B4-BE49-F238E27FC236}">
                <a16:creationId xmlns:a16="http://schemas.microsoft.com/office/drawing/2014/main" id="{C3223432-4A39-1209-3A4D-C94EE67C5ED7}"/>
              </a:ext>
            </a:extLst>
          </p:cNvPr>
          <p:cNvGrpSpPr/>
          <p:nvPr userDrawn="1"/>
        </p:nvGrpSpPr>
        <p:grpSpPr>
          <a:xfrm>
            <a:off x="9093351" y="1846735"/>
            <a:ext cx="2919949" cy="1100066"/>
            <a:chOff x="8939750" y="1962675"/>
            <a:chExt cx="2695275" cy="1003200"/>
          </a:xfrm>
        </p:grpSpPr>
        <p:sp>
          <p:nvSpPr>
            <p:cNvPr id="3" name="Google Shape;48;p2">
              <a:extLst>
                <a:ext uri="{FF2B5EF4-FFF2-40B4-BE49-F238E27FC236}">
                  <a16:creationId xmlns:a16="http://schemas.microsoft.com/office/drawing/2014/main" id="{37ABED3D-720E-EB04-FF9C-CF2C60744501}"/>
                </a:ext>
              </a:extLst>
            </p:cNvPr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" name="Google Shape;49;p2">
              <a:extLst>
                <a:ext uri="{FF2B5EF4-FFF2-40B4-BE49-F238E27FC236}">
                  <a16:creationId xmlns:a16="http://schemas.microsoft.com/office/drawing/2014/main" id="{4FBF044D-3F1B-D2BE-2F28-7AFD7BF493D3}"/>
                </a:ext>
              </a:extLst>
            </p:cNvPr>
            <p:cNvSpPr/>
            <p:nvPr/>
          </p:nvSpPr>
          <p:spPr>
            <a:xfrm rot="162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" name="Google Shape;50;p2">
              <a:extLst>
                <a:ext uri="{FF2B5EF4-FFF2-40B4-BE49-F238E27FC236}">
                  <a16:creationId xmlns:a16="http://schemas.microsoft.com/office/drawing/2014/main" id="{4D52673C-E372-01C9-A185-161FE6D8B222}"/>
                </a:ext>
              </a:extLst>
            </p:cNvPr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" name="Google Shape;51;p2">
              <a:extLst>
                <a:ext uri="{FF2B5EF4-FFF2-40B4-BE49-F238E27FC236}">
                  <a16:creationId xmlns:a16="http://schemas.microsoft.com/office/drawing/2014/main" id="{E14A4D71-E1E5-09B6-4F01-EBCCBB07D4AE}"/>
                </a:ext>
              </a:extLst>
            </p:cNvPr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7" name="Google Shape;52;p2">
              <a:extLst>
                <a:ext uri="{FF2B5EF4-FFF2-40B4-BE49-F238E27FC236}">
                  <a16:creationId xmlns:a16="http://schemas.microsoft.com/office/drawing/2014/main" id="{9E677BE1-3531-C9C3-369C-872C588C58DD}"/>
                </a:ext>
              </a:extLst>
            </p:cNvPr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8" name="Google Shape;53;p2">
              <a:extLst>
                <a:ext uri="{FF2B5EF4-FFF2-40B4-BE49-F238E27FC236}">
                  <a16:creationId xmlns:a16="http://schemas.microsoft.com/office/drawing/2014/main" id="{3E30C782-9714-CB4A-BD83-830DE3DA3F59}"/>
                </a:ext>
              </a:extLst>
            </p:cNvPr>
            <p:cNvSpPr/>
            <p:nvPr/>
          </p:nvSpPr>
          <p:spPr>
            <a:xfrm rot="162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9" name="Google Shape;54;p2">
              <a:extLst>
                <a:ext uri="{FF2B5EF4-FFF2-40B4-BE49-F238E27FC236}">
                  <a16:creationId xmlns:a16="http://schemas.microsoft.com/office/drawing/2014/main" id="{115710BB-322C-6C64-A939-6C279E8EBC87}"/>
                </a:ext>
              </a:extLst>
            </p:cNvPr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0" name="Google Shape;55;p2">
              <a:extLst>
                <a:ext uri="{FF2B5EF4-FFF2-40B4-BE49-F238E27FC236}">
                  <a16:creationId xmlns:a16="http://schemas.microsoft.com/office/drawing/2014/main" id="{B85849BE-0908-AF56-F751-62405878FE9A}"/>
                </a:ext>
              </a:extLst>
            </p:cNvPr>
            <p:cNvSpPr txBox="1"/>
            <p:nvPr/>
          </p:nvSpPr>
          <p:spPr>
            <a:xfrm>
              <a:off x="9857775" y="2025927"/>
              <a:ext cx="1769700" cy="400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TN" sz="2400" b="1" u="none" dirty="0">
                  <a:solidFill>
                    <a:schemeClr val="dk2"/>
                  </a:solidFill>
                  <a:effectLst/>
                  <a:latin typeface="Kufyan Arabic Black" panose="02000500000000000000" pitchFamily="2" charset="-78"/>
                  <a:ea typeface="Ranchers"/>
                  <a:cs typeface="Kufyan Arabic Black" panose="02000500000000000000" pitchFamily="2" charset="-78"/>
                  <a:sym typeface="Ranchers"/>
                </a:rPr>
                <a:t>وضعية استكشافية</a:t>
              </a:r>
              <a:endParaRPr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endParaRPr>
            </a:p>
          </p:txBody>
        </p:sp>
      </p:grpSp>
      <p:grpSp>
        <p:nvGrpSpPr>
          <p:cNvPr id="12" name="Google Shape;38;p2">
            <a:extLst>
              <a:ext uri="{FF2B5EF4-FFF2-40B4-BE49-F238E27FC236}">
                <a16:creationId xmlns:a16="http://schemas.microsoft.com/office/drawing/2014/main" id="{A85A972B-0108-0C5F-34EA-7F6184B81814}"/>
              </a:ext>
            </a:extLst>
          </p:cNvPr>
          <p:cNvGrpSpPr/>
          <p:nvPr userDrawn="1"/>
        </p:nvGrpSpPr>
        <p:grpSpPr>
          <a:xfrm>
            <a:off x="9228690" y="2789719"/>
            <a:ext cx="2939823" cy="1100066"/>
            <a:chOff x="9064675" y="2822625"/>
            <a:chExt cx="2713620" cy="1003200"/>
          </a:xfrm>
        </p:grpSpPr>
        <p:sp>
          <p:nvSpPr>
            <p:cNvPr id="13" name="Google Shape;39;p2">
              <a:extLst>
                <a:ext uri="{FF2B5EF4-FFF2-40B4-BE49-F238E27FC236}">
                  <a16:creationId xmlns:a16="http://schemas.microsoft.com/office/drawing/2014/main" id="{C8A4A0CF-BDAC-ABEB-58FC-71928F61406B}"/>
                </a:ext>
              </a:extLst>
            </p:cNvPr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" name="Google Shape;40;p2">
              <a:extLst>
                <a:ext uri="{FF2B5EF4-FFF2-40B4-BE49-F238E27FC236}">
                  <a16:creationId xmlns:a16="http://schemas.microsoft.com/office/drawing/2014/main" id="{ABEAECC2-D0FF-BF6F-F9F5-3E943ADBA680}"/>
                </a:ext>
              </a:extLst>
            </p:cNvPr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" name="Google Shape;41;p2">
              <a:extLst>
                <a:ext uri="{FF2B5EF4-FFF2-40B4-BE49-F238E27FC236}">
                  <a16:creationId xmlns:a16="http://schemas.microsoft.com/office/drawing/2014/main" id="{5BB1A262-F788-9869-D8F0-7B285A57588C}"/>
                </a:ext>
              </a:extLst>
            </p:cNvPr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6" name="Google Shape;42;p2">
              <a:extLst>
                <a:ext uri="{FF2B5EF4-FFF2-40B4-BE49-F238E27FC236}">
                  <a16:creationId xmlns:a16="http://schemas.microsoft.com/office/drawing/2014/main" id="{3460C8B0-3285-C58B-B2E9-2B6C9BEA4F2A}"/>
                </a:ext>
              </a:extLst>
            </p:cNvPr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7" name="Google Shape;43;p2">
              <a:extLst>
                <a:ext uri="{FF2B5EF4-FFF2-40B4-BE49-F238E27FC236}">
                  <a16:creationId xmlns:a16="http://schemas.microsoft.com/office/drawing/2014/main" id="{FECB7616-7752-EA62-42E8-34F115C9132D}"/>
                </a:ext>
              </a:extLst>
            </p:cNvPr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8" name="Google Shape;44;p2">
              <a:extLst>
                <a:ext uri="{FF2B5EF4-FFF2-40B4-BE49-F238E27FC236}">
                  <a16:creationId xmlns:a16="http://schemas.microsoft.com/office/drawing/2014/main" id="{4C6209E1-6E9E-9786-688B-25552F131E1B}"/>
                </a:ext>
              </a:extLst>
            </p:cNvPr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9" name="Google Shape;45;p2">
              <a:extLst>
                <a:ext uri="{FF2B5EF4-FFF2-40B4-BE49-F238E27FC236}">
                  <a16:creationId xmlns:a16="http://schemas.microsoft.com/office/drawing/2014/main" id="{FBE566C6-4C9C-EA67-A283-C02094F03CEE}"/>
                </a:ext>
              </a:extLst>
            </p:cNvPr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0" name="Google Shape;46;p2">
              <a:extLst>
                <a:ext uri="{FF2B5EF4-FFF2-40B4-BE49-F238E27FC236}">
                  <a16:creationId xmlns:a16="http://schemas.microsoft.com/office/drawing/2014/main" id="{443E8581-FE38-BCBC-705A-5EFCA895053B}"/>
                </a:ext>
              </a:extLst>
            </p:cNvPr>
            <p:cNvSpPr txBox="1"/>
            <p:nvPr/>
          </p:nvSpPr>
          <p:spPr>
            <a:xfrm>
              <a:off x="9857775" y="3088800"/>
              <a:ext cx="1769700" cy="400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TN" sz="2400" i="0" u="none" strike="noStrike" cap="none" dirty="0">
                  <a:solidFill>
                    <a:schemeClr val="dk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ufyan Arabic Black" panose="02000500000000000000" pitchFamily="2" charset="-78"/>
                  <a:ea typeface="Ranchers"/>
                  <a:cs typeface="Kufyan Arabic Black" panose="02000500000000000000" pitchFamily="2" charset="-78"/>
                  <a:sym typeface="Ranchers"/>
                </a:rPr>
                <a:t>أجرّب و أتثبت</a:t>
              </a:r>
              <a:endParaRPr sz="2000" dirty="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</p:grpSp>
      <p:grpSp>
        <p:nvGrpSpPr>
          <p:cNvPr id="22" name="Google Shape;56;p2">
            <a:extLst>
              <a:ext uri="{FF2B5EF4-FFF2-40B4-BE49-F238E27FC236}">
                <a16:creationId xmlns:a16="http://schemas.microsoft.com/office/drawing/2014/main" id="{9CA7C6BA-0A83-2226-C3BC-CEB32EBE7D94}"/>
              </a:ext>
            </a:extLst>
          </p:cNvPr>
          <p:cNvGrpSpPr/>
          <p:nvPr userDrawn="1"/>
        </p:nvGrpSpPr>
        <p:grpSpPr>
          <a:xfrm>
            <a:off x="9093351" y="3687963"/>
            <a:ext cx="3002501" cy="1100066"/>
            <a:chOff x="8939750" y="3641775"/>
            <a:chExt cx="2771475" cy="1003200"/>
          </a:xfrm>
        </p:grpSpPr>
        <p:sp>
          <p:nvSpPr>
            <p:cNvPr id="23" name="Google Shape;57;p2">
              <a:extLst>
                <a:ext uri="{FF2B5EF4-FFF2-40B4-BE49-F238E27FC236}">
                  <a16:creationId xmlns:a16="http://schemas.microsoft.com/office/drawing/2014/main" id="{C35A4FE5-2699-17F0-3126-016EB08E9DB0}"/>
                </a:ext>
              </a:extLst>
            </p:cNvPr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" name="Google Shape;58;p2">
              <a:extLst>
                <a:ext uri="{FF2B5EF4-FFF2-40B4-BE49-F238E27FC236}">
                  <a16:creationId xmlns:a16="http://schemas.microsoft.com/office/drawing/2014/main" id="{F5F134F7-B0C3-4358-6E5D-A84578238C07}"/>
                </a:ext>
              </a:extLst>
            </p:cNvPr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" name="Google Shape;59;p2">
              <a:extLst>
                <a:ext uri="{FF2B5EF4-FFF2-40B4-BE49-F238E27FC236}">
                  <a16:creationId xmlns:a16="http://schemas.microsoft.com/office/drawing/2014/main" id="{2CC7E178-B2C6-6C4A-4AE2-A38556CEB785}"/>
                </a:ext>
              </a:extLst>
            </p:cNvPr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" name="Google Shape;60;p2">
              <a:extLst>
                <a:ext uri="{FF2B5EF4-FFF2-40B4-BE49-F238E27FC236}">
                  <a16:creationId xmlns:a16="http://schemas.microsoft.com/office/drawing/2014/main" id="{554E7DD6-AC92-11A2-0E5E-116AB67AD77E}"/>
                </a:ext>
              </a:extLst>
            </p:cNvPr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27" name="Google Shape;61;p2">
              <a:extLst>
                <a:ext uri="{FF2B5EF4-FFF2-40B4-BE49-F238E27FC236}">
                  <a16:creationId xmlns:a16="http://schemas.microsoft.com/office/drawing/2014/main" id="{02726F3B-2679-7135-55C4-06C2EEDCF31D}"/>
                </a:ext>
              </a:extLst>
            </p:cNvPr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8" name="Google Shape;62;p2">
              <a:extLst>
                <a:ext uri="{FF2B5EF4-FFF2-40B4-BE49-F238E27FC236}">
                  <a16:creationId xmlns:a16="http://schemas.microsoft.com/office/drawing/2014/main" id="{6E3A3C94-93E0-CB0E-89F4-7D53B059E58E}"/>
                </a:ext>
              </a:extLst>
            </p:cNvPr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9" name="Google Shape;63;p2">
              <a:extLst>
                <a:ext uri="{FF2B5EF4-FFF2-40B4-BE49-F238E27FC236}">
                  <a16:creationId xmlns:a16="http://schemas.microsoft.com/office/drawing/2014/main" id="{EE670B3A-FAF0-587B-0831-140D81DAE75D}"/>
                </a:ext>
              </a:extLst>
            </p:cNvPr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0" name="Google Shape;64;p2">
              <a:extLst>
                <a:ext uri="{FF2B5EF4-FFF2-40B4-BE49-F238E27FC236}">
                  <a16:creationId xmlns:a16="http://schemas.microsoft.com/office/drawing/2014/main" id="{3389FDF6-9974-5EDE-4285-FAEB5568D41B}"/>
                </a:ext>
              </a:extLst>
            </p:cNvPr>
            <p:cNvSpPr txBox="1"/>
            <p:nvPr/>
          </p:nvSpPr>
          <p:spPr>
            <a:xfrm>
              <a:off x="9872573" y="3897150"/>
              <a:ext cx="1769700" cy="400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TN" sz="2800" i="0" u="none" strike="noStrike" cap="none" dirty="0">
                  <a:solidFill>
                    <a:schemeClr val="dk2"/>
                  </a:solidFill>
                  <a:effectLst/>
                  <a:latin typeface="Kufyan Arabic Black" panose="02000500000000000000" pitchFamily="2" charset="-78"/>
                  <a:ea typeface="Ranchers"/>
                  <a:cs typeface="Kufyan Arabic Black" panose="02000500000000000000" pitchFamily="2" charset="-78"/>
                  <a:sym typeface="Ranchers"/>
                </a:rPr>
                <a:t>أستنتج</a:t>
              </a:r>
              <a:endParaRPr sz="2800" dirty="0">
                <a:solidFill>
                  <a:schemeClr val="dk2"/>
                </a:solidFill>
                <a:effectLst/>
                <a:latin typeface="Ranchers"/>
                <a:ea typeface="Ranchers"/>
                <a:cs typeface="Ranchers"/>
                <a:sym typeface="Ranchers"/>
              </a:endParaRPr>
            </a:p>
          </p:txBody>
        </p:sp>
      </p:grpSp>
      <p:grpSp>
        <p:nvGrpSpPr>
          <p:cNvPr id="42" name="Google Shape;20;p2">
            <a:extLst>
              <a:ext uri="{FF2B5EF4-FFF2-40B4-BE49-F238E27FC236}">
                <a16:creationId xmlns:a16="http://schemas.microsoft.com/office/drawing/2014/main" id="{71E14C30-E3AC-9FFC-3D17-59FAC72BB4FE}"/>
              </a:ext>
            </a:extLst>
          </p:cNvPr>
          <p:cNvGrpSpPr/>
          <p:nvPr userDrawn="1"/>
        </p:nvGrpSpPr>
        <p:grpSpPr>
          <a:xfrm>
            <a:off x="9093351" y="5529192"/>
            <a:ext cx="2853310" cy="1100066"/>
            <a:chOff x="8939750" y="5320875"/>
            <a:chExt cx="2633764" cy="1003200"/>
          </a:xfrm>
        </p:grpSpPr>
        <p:sp>
          <p:nvSpPr>
            <p:cNvPr id="43" name="Google Shape;21;p2">
              <a:extLst>
                <a:ext uri="{FF2B5EF4-FFF2-40B4-BE49-F238E27FC236}">
                  <a16:creationId xmlns:a16="http://schemas.microsoft.com/office/drawing/2014/main" id="{BA7B2E91-871D-71C7-B8D3-A64B32BB3143}"/>
                </a:ext>
              </a:extLst>
            </p:cNvPr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4" name="Google Shape;22;p2">
              <a:extLst>
                <a:ext uri="{FF2B5EF4-FFF2-40B4-BE49-F238E27FC236}">
                  <a16:creationId xmlns:a16="http://schemas.microsoft.com/office/drawing/2014/main" id="{93AB33E0-4B2C-F583-8AD5-9B6B3276998E}"/>
                </a:ext>
              </a:extLst>
            </p:cNvPr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" name="Google Shape;23;p2">
              <a:extLst>
                <a:ext uri="{FF2B5EF4-FFF2-40B4-BE49-F238E27FC236}">
                  <a16:creationId xmlns:a16="http://schemas.microsoft.com/office/drawing/2014/main" id="{20598E40-012E-4A1E-309C-E1589C5074C7}"/>
                </a:ext>
              </a:extLst>
            </p:cNvPr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" name="Google Shape;24;p2">
              <a:extLst>
                <a:ext uri="{FF2B5EF4-FFF2-40B4-BE49-F238E27FC236}">
                  <a16:creationId xmlns:a16="http://schemas.microsoft.com/office/drawing/2014/main" id="{83527D24-5218-4F12-486B-203EB28786FF}"/>
                </a:ext>
              </a:extLst>
            </p:cNvPr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47" name="Google Shape;25;p2">
              <a:extLst>
                <a:ext uri="{FF2B5EF4-FFF2-40B4-BE49-F238E27FC236}">
                  <a16:creationId xmlns:a16="http://schemas.microsoft.com/office/drawing/2014/main" id="{3D993E2A-CDC7-3C6F-493C-71F160DC1826}"/>
                </a:ext>
              </a:extLst>
            </p:cNvPr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" name="Google Shape;26;p2">
              <a:extLst>
                <a:ext uri="{FF2B5EF4-FFF2-40B4-BE49-F238E27FC236}">
                  <a16:creationId xmlns:a16="http://schemas.microsoft.com/office/drawing/2014/main" id="{BA02DE36-CB78-7A99-4421-FCC55201E5C7}"/>
                </a:ext>
              </a:extLst>
            </p:cNvPr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9" name="Google Shape;27;p2">
              <a:extLst>
                <a:ext uri="{FF2B5EF4-FFF2-40B4-BE49-F238E27FC236}">
                  <a16:creationId xmlns:a16="http://schemas.microsoft.com/office/drawing/2014/main" id="{BA0011DA-8060-4CFD-B4CA-40AF5DA2E0D8}"/>
                </a:ext>
              </a:extLst>
            </p:cNvPr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0" name="Google Shape;28;p2">
              <a:extLst>
                <a:ext uri="{FF2B5EF4-FFF2-40B4-BE49-F238E27FC236}">
                  <a16:creationId xmlns:a16="http://schemas.microsoft.com/office/drawing/2014/main" id="{B727D997-B085-09B1-AD1A-8F4F92C5EDF5}"/>
                </a:ext>
              </a:extLst>
            </p:cNvPr>
            <p:cNvSpPr txBox="1"/>
            <p:nvPr/>
          </p:nvSpPr>
          <p:spPr>
            <a:xfrm>
              <a:off x="9803814" y="5524413"/>
              <a:ext cx="1769700" cy="400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TN" sz="3200" i="0" u="none" strike="noStrike" cap="none" dirty="0">
                  <a:solidFill>
                    <a:schemeClr val="dk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ufyan Arabic Black" panose="02000500000000000000" pitchFamily="2" charset="-78"/>
                  <a:ea typeface="Ranchers"/>
                  <a:cs typeface="Kufyan Arabic Black" panose="02000500000000000000" pitchFamily="2" charset="-78"/>
                  <a:sym typeface="Ranchers"/>
                </a:rPr>
                <a:t>أقيّم</a:t>
              </a:r>
              <a:endParaRPr sz="2800" dirty="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</p:grpSp>
      <p:grpSp>
        <p:nvGrpSpPr>
          <p:cNvPr id="32" name="Google Shape;29;p2">
            <a:extLst>
              <a:ext uri="{FF2B5EF4-FFF2-40B4-BE49-F238E27FC236}">
                <a16:creationId xmlns:a16="http://schemas.microsoft.com/office/drawing/2014/main" id="{2323F70B-D2E4-BE06-DC5C-15D7B9DD4342}"/>
              </a:ext>
            </a:extLst>
          </p:cNvPr>
          <p:cNvGrpSpPr/>
          <p:nvPr userDrawn="1"/>
        </p:nvGrpSpPr>
        <p:grpSpPr>
          <a:xfrm>
            <a:off x="9228690" y="4630948"/>
            <a:ext cx="2864006" cy="1100066"/>
            <a:chOff x="9064675" y="4501725"/>
            <a:chExt cx="2643637" cy="1003200"/>
          </a:xfrm>
        </p:grpSpPr>
        <p:sp>
          <p:nvSpPr>
            <p:cNvPr id="33" name="Google Shape;30;p2">
              <a:extLst>
                <a:ext uri="{FF2B5EF4-FFF2-40B4-BE49-F238E27FC236}">
                  <a16:creationId xmlns:a16="http://schemas.microsoft.com/office/drawing/2014/main" id="{CCE0A213-AC4C-4D67-3269-94ABEF615DFE}"/>
                </a:ext>
              </a:extLst>
            </p:cNvPr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4" name="Google Shape;31;p2">
              <a:extLst>
                <a:ext uri="{FF2B5EF4-FFF2-40B4-BE49-F238E27FC236}">
                  <a16:creationId xmlns:a16="http://schemas.microsoft.com/office/drawing/2014/main" id="{B206192C-1175-B7B1-4F52-3A1AAD9E482F}"/>
                </a:ext>
              </a:extLst>
            </p:cNvPr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5" name="Google Shape;32;p2">
              <a:extLst>
                <a:ext uri="{FF2B5EF4-FFF2-40B4-BE49-F238E27FC236}">
                  <a16:creationId xmlns:a16="http://schemas.microsoft.com/office/drawing/2014/main" id="{319DE196-F0F1-0952-AA22-29DA6ECBC8A9}"/>
                </a:ext>
              </a:extLst>
            </p:cNvPr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" name="Google Shape;33;p2">
              <a:extLst>
                <a:ext uri="{FF2B5EF4-FFF2-40B4-BE49-F238E27FC236}">
                  <a16:creationId xmlns:a16="http://schemas.microsoft.com/office/drawing/2014/main" id="{5A16E055-FF0B-8409-5CD7-78E1627A2A63}"/>
                </a:ext>
              </a:extLst>
            </p:cNvPr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37" name="Google Shape;34;p2">
              <a:extLst>
                <a:ext uri="{FF2B5EF4-FFF2-40B4-BE49-F238E27FC236}">
                  <a16:creationId xmlns:a16="http://schemas.microsoft.com/office/drawing/2014/main" id="{758D2A48-C4D7-F4E2-1F49-4DD6DD5328EB}"/>
                </a:ext>
              </a:extLst>
            </p:cNvPr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8" name="Google Shape;35;p2">
              <a:extLst>
                <a:ext uri="{FF2B5EF4-FFF2-40B4-BE49-F238E27FC236}">
                  <a16:creationId xmlns:a16="http://schemas.microsoft.com/office/drawing/2014/main" id="{0C859A8D-5F1C-D16C-A2A3-3B55D6337B13}"/>
                </a:ext>
              </a:extLst>
            </p:cNvPr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9" name="Google Shape;36;p2">
              <a:extLst>
                <a:ext uri="{FF2B5EF4-FFF2-40B4-BE49-F238E27FC236}">
                  <a16:creationId xmlns:a16="http://schemas.microsoft.com/office/drawing/2014/main" id="{0D7E30ED-7F4A-E802-F3C6-B7A204A6719C}"/>
                </a:ext>
              </a:extLst>
            </p:cNvPr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0" name="Google Shape;37;p2">
              <a:extLst>
                <a:ext uri="{FF2B5EF4-FFF2-40B4-BE49-F238E27FC236}">
                  <a16:creationId xmlns:a16="http://schemas.microsoft.com/office/drawing/2014/main" id="{7EC290BF-C922-16F5-F56F-FDF01EA8E9E1}"/>
                </a:ext>
              </a:extLst>
            </p:cNvPr>
            <p:cNvSpPr txBox="1"/>
            <p:nvPr/>
          </p:nvSpPr>
          <p:spPr>
            <a:xfrm>
              <a:off x="9938612" y="4735846"/>
              <a:ext cx="1769700" cy="400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TN" sz="3200" i="0" u="none" strike="noStrike" cap="none" dirty="0">
                  <a:solidFill>
                    <a:schemeClr val="dk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ufyan Arabic Black" panose="02000500000000000000" pitchFamily="2" charset="-78"/>
                  <a:ea typeface="Ranchers"/>
                  <a:cs typeface="Kufyan Arabic Black" panose="02000500000000000000" pitchFamily="2" charset="-78"/>
                  <a:sym typeface="Ranchers"/>
                </a:rPr>
                <a:t>أطبّق</a:t>
              </a:r>
              <a:endParaRPr sz="2400" dirty="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</p:grpSp>
      <p:sp>
        <p:nvSpPr>
          <p:cNvPr id="116" name="Google Shape;116;p3"/>
          <p:cNvSpPr/>
          <p:nvPr/>
        </p:nvSpPr>
        <p:spPr>
          <a:xfrm>
            <a:off x="0" y="303562"/>
            <a:ext cx="10318120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66932" y="303550"/>
            <a:ext cx="9873079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3"/>
          <p:cNvGrpSpPr/>
          <p:nvPr/>
        </p:nvGrpSpPr>
        <p:grpSpPr>
          <a:xfrm>
            <a:off x="9093351" y="5529192"/>
            <a:ext cx="2837397" cy="1100066"/>
            <a:chOff x="8939750" y="5320875"/>
            <a:chExt cx="2619075" cy="1003200"/>
          </a:xfrm>
        </p:grpSpPr>
        <p:sp>
          <p:nvSpPr>
            <p:cNvPr id="119" name="Google Shape;119;p3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9228690" y="4630948"/>
            <a:ext cx="2857279" cy="1100066"/>
            <a:chOff x="9064675" y="4501725"/>
            <a:chExt cx="2637427" cy="1003200"/>
          </a:xfrm>
        </p:grpSpPr>
        <p:sp>
          <p:nvSpPr>
            <p:cNvPr id="128" name="Google Shape;128;p3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9228690" y="2789719"/>
            <a:ext cx="2939823" cy="1100066"/>
            <a:chOff x="9064675" y="2822625"/>
            <a:chExt cx="2713620" cy="1003200"/>
          </a:xfrm>
        </p:grpSpPr>
        <p:sp>
          <p:nvSpPr>
            <p:cNvPr id="137" name="Google Shape;137;p3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9093351" y="1846735"/>
            <a:ext cx="2919949" cy="1100066"/>
            <a:chOff x="8939750" y="1962675"/>
            <a:chExt cx="2695275" cy="1003200"/>
          </a:xfrm>
        </p:grpSpPr>
        <p:sp>
          <p:nvSpPr>
            <p:cNvPr id="146" name="Google Shape;146;p3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9093351" y="3687963"/>
            <a:ext cx="3002501" cy="1100066"/>
            <a:chOff x="8939750" y="3641775"/>
            <a:chExt cx="2771475" cy="1003200"/>
          </a:xfrm>
        </p:grpSpPr>
        <p:sp>
          <p:nvSpPr>
            <p:cNvPr id="155" name="Google Shape;155;p3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163" name="Google Shape;163;p3"/>
          <p:cNvSpPr/>
          <p:nvPr/>
        </p:nvSpPr>
        <p:spPr>
          <a:xfrm>
            <a:off x="9228690" y="4832769"/>
            <a:ext cx="792693" cy="6964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9093351" y="5731014"/>
            <a:ext cx="792693" cy="6964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9093351" y="5731014"/>
            <a:ext cx="792693" cy="696423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9228690" y="4832769"/>
            <a:ext cx="792693" cy="696423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9228690" y="2991540"/>
            <a:ext cx="792693" cy="696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9093351" y="3889785"/>
            <a:ext cx="792693" cy="696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9093351" y="3889785"/>
            <a:ext cx="792693" cy="696423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9228690" y="2991540"/>
            <a:ext cx="792693" cy="696423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9093351" y="2048556"/>
            <a:ext cx="792693" cy="696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9093351" y="2048556"/>
            <a:ext cx="792693" cy="696423"/>
          </a:xfrm>
          <a:prstGeom prst="rect">
            <a:avLst/>
          </a:prstGeom>
          <a:solidFill>
            <a:srgbClr val="000000">
              <a:alpha val="13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334107" y="548194"/>
            <a:ext cx="9628161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302398" y="502819"/>
            <a:ext cx="9628161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237886" y="563688"/>
            <a:ext cx="9628161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238980" y="505032"/>
            <a:ext cx="9628161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3"/>
          <p:cNvGrpSpPr/>
          <p:nvPr/>
        </p:nvGrpSpPr>
        <p:grpSpPr>
          <a:xfrm>
            <a:off x="845082" y="0"/>
            <a:ext cx="8469093" cy="1030311"/>
            <a:chOff x="1371600" y="234214"/>
            <a:chExt cx="7736979" cy="822900"/>
          </a:xfrm>
        </p:grpSpPr>
        <p:sp>
          <p:nvSpPr>
            <p:cNvPr id="179" name="Google Shape;179;p3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3"/>
          <p:cNvSpPr/>
          <p:nvPr userDrawn="1"/>
        </p:nvSpPr>
        <p:spPr>
          <a:xfrm>
            <a:off x="9736632" y="1220639"/>
            <a:ext cx="792693" cy="696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24" name="Google Shape;224;p3"/>
          <p:cNvSpPr/>
          <p:nvPr/>
        </p:nvSpPr>
        <p:spPr>
          <a:xfrm rot="16200000">
            <a:off x="10477438" y="462236"/>
            <a:ext cx="1100066" cy="2072573"/>
          </a:xfrm>
          <a:prstGeom prst="trapezoid">
            <a:avLst>
              <a:gd name="adj" fmla="val 1952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10103933" y="1169799"/>
            <a:ext cx="1917219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6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3600" dirty="0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227" name="Google Shape;227;p3">
            <a:hlinkClick r:id="rId2" action="ppaction://hlinksldjump"/>
          </p:cNvPr>
          <p:cNvSpPr/>
          <p:nvPr userDrawn="1"/>
        </p:nvSpPr>
        <p:spPr>
          <a:xfrm>
            <a:off x="9962267" y="1131651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5D3DFBAA-22DC-51B2-8E03-40F63A5B1588}"/>
              </a:ext>
            </a:extLst>
          </p:cNvPr>
          <p:cNvSpPr/>
          <p:nvPr userDrawn="1"/>
        </p:nvSpPr>
        <p:spPr>
          <a:xfrm>
            <a:off x="9930559" y="2917851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E3402291-A2E7-F80C-E405-F70EDC259D5E}"/>
              </a:ext>
            </a:extLst>
          </p:cNvPr>
          <p:cNvSpPr/>
          <p:nvPr userDrawn="1"/>
        </p:nvSpPr>
        <p:spPr>
          <a:xfrm>
            <a:off x="9930559" y="3847795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45EB5783-79C9-EE11-B4C1-FF2C0B90E477}"/>
              </a:ext>
            </a:extLst>
          </p:cNvPr>
          <p:cNvSpPr/>
          <p:nvPr userDrawn="1"/>
        </p:nvSpPr>
        <p:spPr>
          <a:xfrm>
            <a:off x="9993976" y="4777739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8D7FE6EB-7149-C14B-AA1B-15E8682D726A}"/>
              </a:ext>
            </a:extLst>
          </p:cNvPr>
          <p:cNvSpPr/>
          <p:nvPr userDrawn="1"/>
        </p:nvSpPr>
        <p:spPr>
          <a:xfrm>
            <a:off x="9901513" y="5636357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0;p2">
            <a:hlinkClick r:id="rId7" action="ppaction://hlinksldjump"/>
            <a:extLst>
              <a:ext uri="{FF2B5EF4-FFF2-40B4-BE49-F238E27FC236}">
                <a16:creationId xmlns:a16="http://schemas.microsoft.com/office/drawing/2014/main" id="{CE1DF1E9-DA05-156F-4F15-A97BD325B6C5}"/>
              </a:ext>
            </a:extLst>
          </p:cNvPr>
          <p:cNvSpPr/>
          <p:nvPr userDrawn="1"/>
        </p:nvSpPr>
        <p:spPr>
          <a:xfrm>
            <a:off x="9901513" y="1987908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5;p2">
            <a:extLst>
              <a:ext uri="{FF2B5EF4-FFF2-40B4-BE49-F238E27FC236}">
                <a16:creationId xmlns:a16="http://schemas.microsoft.com/office/drawing/2014/main" id="{19611CD3-9000-56F9-9725-2F16CB28318C}"/>
              </a:ext>
            </a:extLst>
          </p:cNvPr>
          <p:cNvSpPr txBox="1"/>
          <p:nvPr userDrawn="1"/>
        </p:nvSpPr>
        <p:spPr>
          <a:xfrm>
            <a:off x="10011100" y="1956793"/>
            <a:ext cx="1917219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73" name="Google Shape;110;p2">
            <a:hlinkClick r:id="rId7" action="ppaction://hlinksldjump"/>
            <a:extLst>
              <a:ext uri="{FF2B5EF4-FFF2-40B4-BE49-F238E27FC236}">
                <a16:creationId xmlns:a16="http://schemas.microsoft.com/office/drawing/2014/main" id="{F442F91A-20C6-E16E-FA30-F8D4A7263CD1}"/>
              </a:ext>
            </a:extLst>
          </p:cNvPr>
          <p:cNvSpPr/>
          <p:nvPr userDrawn="1"/>
        </p:nvSpPr>
        <p:spPr>
          <a:xfrm>
            <a:off x="9916981" y="2004412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6;p2">
            <a:extLst>
              <a:ext uri="{FF2B5EF4-FFF2-40B4-BE49-F238E27FC236}">
                <a16:creationId xmlns:a16="http://schemas.microsoft.com/office/drawing/2014/main" id="{A9D81820-AD76-BF85-AB3C-8427196C486C}"/>
              </a:ext>
            </a:extLst>
          </p:cNvPr>
          <p:cNvSpPr txBox="1"/>
          <p:nvPr userDrawn="1"/>
        </p:nvSpPr>
        <p:spPr>
          <a:xfrm>
            <a:off x="10087901" y="3081595"/>
            <a:ext cx="1917219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B6DF84FD-7854-EDEC-60A4-0877242F2F6E}"/>
              </a:ext>
            </a:extLst>
          </p:cNvPr>
          <p:cNvSpPr/>
          <p:nvPr userDrawn="1"/>
        </p:nvSpPr>
        <p:spPr>
          <a:xfrm>
            <a:off x="9975422" y="2907047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64;p2">
            <a:extLst>
              <a:ext uri="{FF2B5EF4-FFF2-40B4-BE49-F238E27FC236}">
                <a16:creationId xmlns:a16="http://schemas.microsoft.com/office/drawing/2014/main" id="{7E568917-5C0F-6F20-4239-21CDFF6A4417}"/>
              </a:ext>
            </a:extLst>
          </p:cNvPr>
          <p:cNvSpPr txBox="1"/>
          <p:nvPr userDrawn="1"/>
        </p:nvSpPr>
        <p:spPr>
          <a:xfrm>
            <a:off x="10103933" y="3967997"/>
            <a:ext cx="1917219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7A2B3726-0C47-34BC-834A-0D7BD24E022E}"/>
              </a:ext>
            </a:extLst>
          </p:cNvPr>
          <p:cNvSpPr/>
          <p:nvPr userDrawn="1"/>
        </p:nvSpPr>
        <p:spPr>
          <a:xfrm>
            <a:off x="9962267" y="3829654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37;p2">
            <a:extLst>
              <a:ext uri="{FF2B5EF4-FFF2-40B4-BE49-F238E27FC236}">
                <a16:creationId xmlns:a16="http://schemas.microsoft.com/office/drawing/2014/main" id="{01E3B103-C9B0-9F7C-A0E4-FBA0C82D5B8E}"/>
              </a:ext>
            </a:extLst>
          </p:cNvPr>
          <p:cNvSpPr txBox="1"/>
          <p:nvPr userDrawn="1"/>
        </p:nvSpPr>
        <p:spPr>
          <a:xfrm>
            <a:off x="10175477" y="4887675"/>
            <a:ext cx="1917219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978C010D-3450-5382-F6B8-4DE230330D19}"/>
              </a:ext>
            </a:extLst>
          </p:cNvPr>
          <p:cNvSpPr/>
          <p:nvPr userDrawn="1"/>
        </p:nvSpPr>
        <p:spPr>
          <a:xfrm>
            <a:off x="10021383" y="4767028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8;p2">
            <a:extLst>
              <a:ext uri="{FF2B5EF4-FFF2-40B4-BE49-F238E27FC236}">
                <a16:creationId xmlns:a16="http://schemas.microsoft.com/office/drawing/2014/main" id="{07D8C34E-CD3A-B82C-DA6C-450DAE469FD0}"/>
              </a:ext>
            </a:extLst>
          </p:cNvPr>
          <p:cNvSpPr txBox="1"/>
          <p:nvPr userDrawn="1"/>
        </p:nvSpPr>
        <p:spPr>
          <a:xfrm>
            <a:off x="10029442" y="5752383"/>
            <a:ext cx="1917219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8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B884DB74-CC4C-7E06-3CD1-249434BD418C}"/>
              </a:ext>
            </a:extLst>
          </p:cNvPr>
          <p:cNvSpPr/>
          <p:nvPr userDrawn="1"/>
        </p:nvSpPr>
        <p:spPr>
          <a:xfrm>
            <a:off x="10087901" y="5655706"/>
            <a:ext cx="2104099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uesday" userDrawn="1">
  <p:cSld name="CUSTOM_14_1">
    <p:bg>
      <p:bgPr>
        <a:solidFill>
          <a:schemeClr val="accent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0" y="303562"/>
            <a:ext cx="10338036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4"/>
          <p:cNvGrpSpPr/>
          <p:nvPr/>
        </p:nvGrpSpPr>
        <p:grpSpPr>
          <a:xfrm>
            <a:off x="9246503" y="948490"/>
            <a:ext cx="2840540" cy="1100066"/>
            <a:chOff x="9064675" y="1143525"/>
            <a:chExt cx="2616925" cy="1003200"/>
          </a:xfrm>
        </p:grpSpPr>
        <p:sp>
          <p:nvSpPr>
            <p:cNvPr id="235" name="Google Shape;235;p4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10223450" y="6885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240" name="Google Shape;240;p4"/>
          <p:cNvSpPr/>
          <p:nvPr/>
        </p:nvSpPr>
        <p:spPr>
          <a:xfrm>
            <a:off x="267447" y="303550"/>
            <a:ext cx="9892135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4"/>
          <p:cNvGrpSpPr/>
          <p:nvPr userDrawn="1"/>
        </p:nvGrpSpPr>
        <p:grpSpPr>
          <a:xfrm>
            <a:off x="9110903" y="5529192"/>
            <a:ext cx="2842874" cy="1100066"/>
            <a:chOff x="8939750" y="5320875"/>
            <a:chExt cx="2619075" cy="1003200"/>
          </a:xfrm>
        </p:grpSpPr>
        <p:sp>
          <p:nvSpPr>
            <p:cNvPr id="242" name="Google Shape;242;p4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5" name="Google Shape;245;p4"/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250" name="Google Shape;250;p4"/>
          <p:cNvGrpSpPr/>
          <p:nvPr userDrawn="1"/>
        </p:nvGrpSpPr>
        <p:grpSpPr>
          <a:xfrm>
            <a:off x="9246503" y="4630948"/>
            <a:ext cx="2862794" cy="1100066"/>
            <a:chOff x="9064675" y="4501725"/>
            <a:chExt cx="2637427" cy="1003200"/>
          </a:xfrm>
        </p:grpSpPr>
        <p:sp>
          <p:nvSpPr>
            <p:cNvPr id="251" name="Google Shape;251;p4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4" name="Google Shape;254;p4"/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259" name="Google Shape;259;p4"/>
          <p:cNvGrpSpPr/>
          <p:nvPr userDrawn="1"/>
        </p:nvGrpSpPr>
        <p:grpSpPr>
          <a:xfrm>
            <a:off x="9246503" y="2789719"/>
            <a:ext cx="2945497" cy="1100066"/>
            <a:chOff x="9064675" y="2822625"/>
            <a:chExt cx="2713620" cy="1003200"/>
          </a:xfrm>
        </p:grpSpPr>
        <p:sp>
          <p:nvSpPr>
            <p:cNvPr id="260" name="Google Shape;260;p4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3" name="Google Shape;263;p4"/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268" name="Google Shape;268;p4"/>
          <p:cNvGrpSpPr/>
          <p:nvPr userDrawn="1"/>
        </p:nvGrpSpPr>
        <p:grpSpPr>
          <a:xfrm>
            <a:off x="9110903" y="3687963"/>
            <a:ext cx="3008296" cy="1100066"/>
            <a:chOff x="8939750" y="3641775"/>
            <a:chExt cx="2771475" cy="1003200"/>
          </a:xfrm>
        </p:grpSpPr>
        <p:sp>
          <p:nvSpPr>
            <p:cNvPr id="269" name="Google Shape;269;p4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72" name="Google Shape;272;p4"/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277" name="Google Shape;277;p4"/>
          <p:cNvSpPr/>
          <p:nvPr/>
        </p:nvSpPr>
        <p:spPr>
          <a:xfrm>
            <a:off x="334752" y="548194"/>
            <a:ext cx="9646745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302982" y="502819"/>
            <a:ext cx="9646745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238345" y="563688"/>
            <a:ext cx="9646745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239441" y="505032"/>
            <a:ext cx="9646745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4"/>
          <p:cNvGrpSpPr/>
          <p:nvPr/>
        </p:nvGrpSpPr>
        <p:grpSpPr>
          <a:xfrm>
            <a:off x="846714" y="0"/>
            <a:ext cx="8485440" cy="1030311"/>
            <a:chOff x="1371600" y="234214"/>
            <a:chExt cx="7736979" cy="822900"/>
          </a:xfrm>
        </p:grpSpPr>
        <p:sp>
          <p:nvSpPr>
            <p:cNvPr id="283" name="Google Shape;283;p4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4"/>
          <p:cNvSpPr/>
          <p:nvPr/>
        </p:nvSpPr>
        <p:spPr>
          <a:xfrm>
            <a:off x="9629174" y="2123415"/>
            <a:ext cx="794223" cy="696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01" name="Google Shape;301;p4"/>
          <p:cNvSpPr/>
          <p:nvPr/>
        </p:nvSpPr>
        <p:spPr>
          <a:xfrm rot="16200000">
            <a:off x="10330614" y="1358481"/>
            <a:ext cx="1100066" cy="2076573"/>
          </a:xfrm>
          <a:prstGeom prst="trapezoid">
            <a:avLst>
              <a:gd name="adj" fmla="val 1952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10115568" y="2177347"/>
            <a:ext cx="1920920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TUESDAY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305" name="Google Shape;305;p4"/>
          <p:cNvSpPr/>
          <p:nvPr/>
        </p:nvSpPr>
        <p:spPr>
          <a:xfrm rot="16200000">
            <a:off x="10330614" y="1358481"/>
            <a:ext cx="1100066" cy="2076573"/>
          </a:xfrm>
          <a:prstGeom prst="trapezoid">
            <a:avLst>
              <a:gd name="adj" fmla="val 1952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" name="Google Shape;55;p2">
            <a:extLst>
              <a:ext uri="{FF2B5EF4-FFF2-40B4-BE49-F238E27FC236}">
                <a16:creationId xmlns:a16="http://schemas.microsoft.com/office/drawing/2014/main" id="{3D29A30A-17B7-4231-29B3-1A8C43D014D7}"/>
              </a:ext>
            </a:extLst>
          </p:cNvPr>
          <p:cNvSpPr txBox="1"/>
          <p:nvPr/>
        </p:nvSpPr>
        <p:spPr>
          <a:xfrm>
            <a:off x="10107373" y="1916094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13" name="Google Shape;110;p2">
            <a:hlinkClick r:id="rId2" action="ppaction://hlinksldjump"/>
            <a:extLst>
              <a:ext uri="{FF2B5EF4-FFF2-40B4-BE49-F238E27FC236}">
                <a16:creationId xmlns:a16="http://schemas.microsoft.com/office/drawing/2014/main" id="{D43BFF64-568F-488F-B1FC-79292F79BCA7}"/>
              </a:ext>
            </a:extLst>
          </p:cNvPr>
          <p:cNvSpPr/>
          <p:nvPr/>
        </p:nvSpPr>
        <p:spPr>
          <a:xfrm>
            <a:off x="9981496" y="1992900"/>
            <a:ext cx="2108160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;p2">
            <a:extLst>
              <a:ext uri="{FF2B5EF4-FFF2-40B4-BE49-F238E27FC236}">
                <a16:creationId xmlns:a16="http://schemas.microsoft.com/office/drawing/2014/main" id="{34386694-B80C-7C54-9284-7563B8DBFB33}"/>
              </a:ext>
            </a:extLst>
          </p:cNvPr>
          <p:cNvSpPr txBox="1"/>
          <p:nvPr/>
        </p:nvSpPr>
        <p:spPr>
          <a:xfrm>
            <a:off x="10107373" y="3081595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814B11C3-EB50-8681-4990-2F2FD181669A}"/>
              </a:ext>
            </a:extLst>
          </p:cNvPr>
          <p:cNvSpPr/>
          <p:nvPr/>
        </p:nvSpPr>
        <p:spPr>
          <a:xfrm>
            <a:off x="9940151" y="2933088"/>
            <a:ext cx="2108160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4;p2">
            <a:extLst>
              <a:ext uri="{FF2B5EF4-FFF2-40B4-BE49-F238E27FC236}">
                <a16:creationId xmlns:a16="http://schemas.microsoft.com/office/drawing/2014/main" id="{37AE3980-A3D2-18CD-EB36-AD9ECE3DA4AC}"/>
              </a:ext>
            </a:extLst>
          </p:cNvPr>
          <p:cNvSpPr txBox="1"/>
          <p:nvPr/>
        </p:nvSpPr>
        <p:spPr>
          <a:xfrm>
            <a:off x="10123435" y="3967997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88A401F6-BFC0-B166-8D8A-20B8CB618CF1}"/>
              </a:ext>
            </a:extLst>
          </p:cNvPr>
          <p:cNvSpPr/>
          <p:nvPr/>
        </p:nvSpPr>
        <p:spPr>
          <a:xfrm>
            <a:off x="10013266" y="3798980"/>
            <a:ext cx="2108160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;p2">
            <a:extLst>
              <a:ext uri="{FF2B5EF4-FFF2-40B4-BE49-F238E27FC236}">
                <a16:creationId xmlns:a16="http://schemas.microsoft.com/office/drawing/2014/main" id="{DBCF56E9-98C9-7845-7A10-C6024AC23684}"/>
              </a:ext>
            </a:extLst>
          </p:cNvPr>
          <p:cNvSpPr txBox="1"/>
          <p:nvPr/>
        </p:nvSpPr>
        <p:spPr>
          <a:xfrm>
            <a:off x="10195117" y="4887675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0CD3A684-25AF-74B5-5029-616AC37477CE}"/>
              </a:ext>
            </a:extLst>
          </p:cNvPr>
          <p:cNvSpPr/>
          <p:nvPr/>
        </p:nvSpPr>
        <p:spPr>
          <a:xfrm>
            <a:off x="9940151" y="4794543"/>
            <a:ext cx="2108160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8;p2">
            <a:extLst>
              <a:ext uri="{FF2B5EF4-FFF2-40B4-BE49-F238E27FC236}">
                <a16:creationId xmlns:a16="http://schemas.microsoft.com/office/drawing/2014/main" id="{FA791D92-76AD-4443-B33C-3CCAB4D634D5}"/>
              </a:ext>
            </a:extLst>
          </p:cNvPr>
          <p:cNvSpPr txBox="1"/>
          <p:nvPr/>
        </p:nvSpPr>
        <p:spPr>
          <a:xfrm>
            <a:off x="10048801" y="5752383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9B96B194-2653-C6B7-9A2F-AFC3DE13A901}"/>
              </a:ext>
            </a:extLst>
          </p:cNvPr>
          <p:cNvSpPr/>
          <p:nvPr/>
        </p:nvSpPr>
        <p:spPr>
          <a:xfrm>
            <a:off x="10013266" y="5657787"/>
            <a:ext cx="2108160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;p2">
            <a:extLst>
              <a:ext uri="{FF2B5EF4-FFF2-40B4-BE49-F238E27FC236}">
                <a16:creationId xmlns:a16="http://schemas.microsoft.com/office/drawing/2014/main" id="{D5421B31-C7C9-AACC-98A2-88CF44E50D4F}"/>
              </a:ext>
            </a:extLst>
          </p:cNvPr>
          <p:cNvSpPr txBox="1"/>
          <p:nvPr/>
        </p:nvSpPr>
        <p:spPr>
          <a:xfrm>
            <a:off x="10195110" y="1157578"/>
            <a:ext cx="1920920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3" name="Google Shape;109;p2">
            <a:hlinkClick r:id="rId7" action="ppaction://hlinksldjump"/>
            <a:extLst>
              <a:ext uri="{FF2B5EF4-FFF2-40B4-BE49-F238E27FC236}">
                <a16:creationId xmlns:a16="http://schemas.microsoft.com/office/drawing/2014/main" id="{2364C9F3-2254-68E4-F989-85ED0FB1F86F}"/>
              </a:ext>
            </a:extLst>
          </p:cNvPr>
          <p:cNvSpPr/>
          <p:nvPr userDrawn="1"/>
        </p:nvSpPr>
        <p:spPr>
          <a:xfrm>
            <a:off x="10173815" y="1151938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Wednesday" userDrawn="1">
  <p:cSld name="CUSTOM_14_1_1">
    <p:bg>
      <p:bgPr>
        <a:solidFill>
          <a:schemeClr val="accent3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"/>
          <p:cNvSpPr/>
          <p:nvPr/>
        </p:nvSpPr>
        <p:spPr>
          <a:xfrm>
            <a:off x="0" y="303562"/>
            <a:ext cx="10304571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5"/>
          <p:cNvGrpSpPr/>
          <p:nvPr/>
        </p:nvGrpSpPr>
        <p:grpSpPr>
          <a:xfrm>
            <a:off x="9216571" y="948490"/>
            <a:ext cx="2831345" cy="1100066"/>
            <a:chOff x="9064675" y="1143525"/>
            <a:chExt cx="2616925" cy="1003200"/>
          </a:xfrm>
        </p:grpSpPr>
        <p:sp>
          <p:nvSpPr>
            <p:cNvPr id="343" name="Google Shape;343;p5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10223450" y="6885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347" name="Google Shape;347;p5"/>
          <p:cNvGrpSpPr/>
          <p:nvPr/>
        </p:nvGrpSpPr>
        <p:grpSpPr>
          <a:xfrm>
            <a:off x="9081410" y="1846735"/>
            <a:ext cx="2916114" cy="1100066"/>
            <a:chOff x="8939750" y="1962675"/>
            <a:chExt cx="2695275" cy="1003200"/>
          </a:xfrm>
        </p:grpSpPr>
        <p:sp>
          <p:nvSpPr>
            <p:cNvPr id="348" name="Google Shape;348;p5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51" name="Google Shape;351;p5"/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357" name="Google Shape;357;p5"/>
          <p:cNvSpPr/>
          <p:nvPr/>
        </p:nvSpPr>
        <p:spPr>
          <a:xfrm>
            <a:off x="266581" y="303550"/>
            <a:ext cx="9860114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5"/>
          <p:cNvGrpSpPr/>
          <p:nvPr/>
        </p:nvGrpSpPr>
        <p:grpSpPr>
          <a:xfrm>
            <a:off x="9081410" y="5529192"/>
            <a:ext cx="2833671" cy="1100066"/>
            <a:chOff x="8939750" y="5320875"/>
            <a:chExt cx="2619075" cy="1003200"/>
          </a:xfrm>
        </p:grpSpPr>
        <p:sp>
          <p:nvSpPr>
            <p:cNvPr id="359" name="Google Shape;359;p5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2" name="Google Shape;362;p5"/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367" name="Google Shape;367;p5"/>
          <p:cNvGrpSpPr/>
          <p:nvPr/>
        </p:nvGrpSpPr>
        <p:grpSpPr>
          <a:xfrm>
            <a:off x="9216571" y="4630948"/>
            <a:ext cx="2853527" cy="1100066"/>
            <a:chOff x="9064675" y="4501725"/>
            <a:chExt cx="2637427" cy="1003200"/>
          </a:xfrm>
        </p:grpSpPr>
        <p:sp>
          <p:nvSpPr>
            <p:cNvPr id="368" name="Google Shape;368;p5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1" name="Google Shape;371;p5"/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376" name="Google Shape;376;p5"/>
          <p:cNvGrpSpPr/>
          <p:nvPr/>
        </p:nvGrpSpPr>
        <p:grpSpPr>
          <a:xfrm>
            <a:off x="9081410" y="3687963"/>
            <a:ext cx="2998558" cy="1100066"/>
            <a:chOff x="8939750" y="3641775"/>
            <a:chExt cx="2771475" cy="1003200"/>
          </a:xfrm>
        </p:grpSpPr>
        <p:sp>
          <p:nvSpPr>
            <p:cNvPr id="377" name="Google Shape;377;p5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80" name="Google Shape;380;p5"/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385" name="Google Shape;385;p5"/>
          <p:cNvSpPr/>
          <p:nvPr/>
        </p:nvSpPr>
        <p:spPr>
          <a:xfrm>
            <a:off x="333668" y="548194"/>
            <a:ext cx="961551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"/>
          <p:cNvSpPr/>
          <p:nvPr/>
        </p:nvSpPr>
        <p:spPr>
          <a:xfrm>
            <a:off x="302001" y="502819"/>
            <a:ext cx="961551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"/>
          <p:cNvSpPr/>
          <p:nvPr/>
        </p:nvSpPr>
        <p:spPr>
          <a:xfrm>
            <a:off x="237574" y="563688"/>
            <a:ext cx="961551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"/>
          <p:cNvSpPr/>
          <p:nvPr/>
        </p:nvSpPr>
        <p:spPr>
          <a:xfrm>
            <a:off x="238666" y="505032"/>
            <a:ext cx="961551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5"/>
          <p:cNvGrpSpPr/>
          <p:nvPr/>
        </p:nvGrpSpPr>
        <p:grpSpPr>
          <a:xfrm>
            <a:off x="843973" y="0"/>
            <a:ext cx="8457971" cy="1030311"/>
            <a:chOff x="1371600" y="234214"/>
            <a:chExt cx="7736979" cy="822900"/>
          </a:xfrm>
        </p:grpSpPr>
        <p:sp>
          <p:nvSpPr>
            <p:cNvPr id="391" name="Google Shape;391;p5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5"/>
          <p:cNvSpPr/>
          <p:nvPr/>
        </p:nvSpPr>
        <p:spPr>
          <a:xfrm>
            <a:off x="9742004" y="3087693"/>
            <a:ext cx="791652" cy="696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09" name="Google Shape;409;p5"/>
          <p:cNvSpPr/>
          <p:nvPr/>
        </p:nvSpPr>
        <p:spPr>
          <a:xfrm rot="16200000">
            <a:off x="10462957" y="2304826"/>
            <a:ext cx="1100066" cy="2069851"/>
          </a:xfrm>
          <a:prstGeom prst="trapezoid">
            <a:avLst>
              <a:gd name="adj" fmla="val 1952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411" name="Google Shape;411;p5"/>
          <p:cNvSpPr txBox="1"/>
          <p:nvPr/>
        </p:nvSpPr>
        <p:spPr>
          <a:xfrm>
            <a:off x="10237831" y="3120344"/>
            <a:ext cx="1914702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WEDNESDAY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413" name="Google Shape;413;p5"/>
          <p:cNvSpPr/>
          <p:nvPr/>
        </p:nvSpPr>
        <p:spPr>
          <a:xfrm rot="16200000">
            <a:off x="10462957" y="2304826"/>
            <a:ext cx="1100066" cy="2069851"/>
          </a:xfrm>
          <a:prstGeom prst="trapezoid">
            <a:avLst>
              <a:gd name="adj" fmla="val 1952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" name="Google Shape;55;p2">
            <a:extLst>
              <a:ext uri="{FF2B5EF4-FFF2-40B4-BE49-F238E27FC236}">
                <a16:creationId xmlns:a16="http://schemas.microsoft.com/office/drawing/2014/main" id="{97C96506-E295-4D11-ECBF-0E4C860A8F5E}"/>
              </a:ext>
            </a:extLst>
          </p:cNvPr>
          <p:cNvSpPr txBox="1"/>
          <p:nvPr/>
        </p:nvSpPr>
        <p:spPr>
          <a:xfrm>
            <a:off x="10119672" y="1943844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13" name="Google Shape;110;p2">
            <a:hlinkClick r:id="rId2" action="ppaction://hlinksldjump"/>
            <a:extLst>
              <a:ext uri="{FF2B5EF4-FFF2-40B4-BE49-F238E27FC236}">
                <a16:creationId xmlns:a16="http://schemas.microsoft.com/office/drawing/2014/main" id="{36EF73EA-E762-8308-5755-321CBD7A60F4}"/>
              </a:ext>
            </a:extLst>
          </p:cNvPr>
          <p:cNvSpPr/>
          <p:nvPr/>
        </p:nvSpPr>
        <p:spPr>
          <a:xfrm>
            <a:off x="9997347" y="2023929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;p2">
            <a:extLst>
              <a:ext uri="{FF2B5EF4-FFF2-40B4-BE49-F238E27FC236}">
                <a16:creationId xmlns:a16="http://schemas.microsoft.com/office/drawing/2014/main" id="{A181D64C-8115-445E-AAFA-81ED7F410F85}"/>
              </a:ext>
            </a:extLst>
          </p:cNvPr>
          <p:cNvSpPr txBox="1"/>
          <p:nvPr/>
        </p:nvSpPr>
        <p:spPr>
          <a:xfrm>
            <a:off x="10074654" y="3081595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841CF6CE-67B2-7C41-4D20-2C42BE8BA880}"/>
              </a:ext>
            </a:extLst>
          </p:cNvPr>
          <p:cNvSpPr/>
          <p:nvPr/>
        </p:nvSpPr>
        <p:spPr>
          <a:xfrm>
            <a:off x="10016272" y="2931732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4;p2">
            <a:extLst>
              <a:ext uri="{FF2B5EF4-FFF2-40B4-BE49-F238E27FC236}">
                <a16:creationId xmlns:a16="http://schemas.microsoft.com/office/drawing/2014/main" id="{9C3FAFDC-662B-64B3-0EFD-3ED82B107473}"/>
              </a:ext>
            </a:extLst>
          </p:cNvPr>
          <p:cNvSpPr txBox="1"/>
          <p:nvPr/>
        </p:nvSpPr>
        <p:spPr>
          <a:xfrm>
            <a:off x="10090664" y="3967997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84053043-ECC7-9783-30BC-4ECCFAC3969D}"/>
              </a:ext>
            </a:extLst>
          </p:cNvPr>
          <p:cNvSpPr/>
          <p:nvPr/>
        </p:nvSpPr>
        <p:spPr>
          <a:xfrm>
            <a:off x="9962322" y="3816379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;p2">
            <a:extLst>
              <a:ext uri="{FF2B5EF4-FFF2-40B4-BE49-F238E27FC236}">
                <a16:creationId xmlns:a16="http://schemas.microsoft.com/office/drawing/2014/main" id="{66AF1326-32DF-90F0-65C8-F79450A1A2FD}"/>
              </a:ext>
            </a:extLst>
          </p:cNvPr>
          <p:cNvSpPr txBox="1"/>
          <p:nvPr/>
        </p:nvSpPr>
        <p:spPr>
          <a:xfrm>
            <a:off x="10162114" y="4887675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2E2BEFDC-B879-761F-E56A-D2D2D124964A}"/>
              </a:ext>
            </a:extLst>
          </p:cNvPr>
          <p:cNvSpPr/>
          <p:nvPr/>
        </p:nvSpPr>
        <p:spPr>
          <a:xfrm>
            <a:off x="9997347" y="4769339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8;p2">
            <a:extLst>
              <a:ext uri="{FF2B5EF4-FFF2-40B4-BE49-F238E27FC236}">
                <a16:creationId xmlns:a16="http://schemas.microsoft.com/office/drawing/2014/main" id="{98BD826C-41FB-6B6E-5789-5D3F7867265B}"/>
              </a:ext>
            </a:extLst>
          </p:cNvPr>
          <p:cNvSpPr txBox="1"/>
          <p:nvPr/>
        </p:nvSpPr>
        <p:spPr>
          <a:xfrm>
            <a:off x="10016272" y="5752383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AFB44F89-F19B-C0FF-31A3-B2FFCEF68AA5}"/>
              </a:ext>
            </a:extLst>
          </p:cNvPr>
          <p:cNvSpPr/>
          <p:nvPr/>
        </p:nvSpPr>
        <p:spPr>
          <a:xfrm>
            <a:off x="9933038" y="5686474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;p2">
            <a:extLst>
              <a:ext uri="{FF2B5EF4-FFF2-40B4-BE49-F238E27FC236}">
                <a16:creationId xmlns:a16="http://schemas.microsoft.com/office/drawing/2014/main" id="{B2AC28C9-2E81-2375-162A-3E2CFEDFAEEB}"/>
              </a:ext>
            </a:extLst>
          </p:cNvPr>
          <p:cNvSpPr txBox="1"/>
          <p:nvPr/>
        </p:nvSpPr>
        <p:spPr>
          <a:xfrm>
            <a:off x="10162108" y="1157578"/>
            <a:ext cx="191470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3" name="Google Shape;109;p2">
            <a:hlinkClick r:id="rId7" action="ppaction://hlinksldjump"/>
            <a:extLst>
              <a:ext uri="{FF2B5EF4-FFF2-40B4-BE49-F238E27FC236}">
                <a16:creationId xmlns:a16="http://schemas.microsoft.com/office/drawing/2014/main" id="{C35BFA47-17C5-FDD2-8F61-C02682A391A2}"/>
              </a:ext>
            </a:extLst>
          </p:cNvPr>
          <p:cNvSpPr/>
          <p:nvPr/>
        </p:nvSpPr>
        <p:spPr>
          <a:xfrm>
            <a:off x="10090664" y="1110086"/>
            <a:ext cx="2101336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hursday" userDrawn="1">
  <p:cSld name="CUSTOM_14_1_1_1">
    <p:bg>
      <p:bgPr>
        <a:solidFill>
          <a:schemeClr val="accent4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"/>
          <p:cNvSpPr/>
          <p:nvPr/>
        </p:nvSpPr>
        <p:spPr>
          <a:xfrm>
            <a:off x="0" y="303562"/>
            <a:ext cx="10260767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6"/>
          <p:cNvGrpSpPr/>
          <p:nvPr/>
        </p:nvGrpSpPr>
        <p:grpSpPr>
          <a:xfrm>
            <a:off x="9177392" y="948490"/>
            <a:ext cx="2819309" cy="1100066"/>
            <a:chOff x="9064675" y="1143525"/>
            <a:chExt cx="2616925" cy="1003200"/>
          </a:xfrm>
        </p:grpSpPr>
        <p:sp>
          <p:nvSpPr>
            <p:cNvPr id="451" name="Google Shape;451;p6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 rot="-5400000">
              <a:off x="10223450" y="6885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464" name="Google Shape;464;p6"/>
          <p:cNvGrpSpPr/>
          <p:nvPr/>
        </p:nvGrpSpPr>
        <p:grpSpPr>
          <a:xfrm>
            <a:off x="9042806" y="1846735"/>
            <a:ext cx="2903718" cy="1100066"/>
            <a:chOff x="8939750" y="1962675"/>
            <a:chExt cx="2695275" cy="1003200"/>
          </a:xfrm>
        </p:grpSpPr>
        <p:sp>
          <p:nvSpPr>
            <p:cNvPr id="465" name="Google Shape;465;p6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8" name="Google Shape;468;p6"/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455" name="Google Shape;455;p6"/>
          <p:cNvGrpSpPr/>
          <p:nvPr/>
        </p:nvGrpSpPr>
        <p:grpSpPr>
          <a:xfrm>
            <a:off x="9177392" y="2789719"/>
            <a:ext cx="2923482" cy="1100066"/>
            <a:chOff x="9064675" y="2822625"/>
            <a:chExt cx="2713620" cy="1003200"/>
          </a:xfrm>
        </p:grpSpPr>
        <p:sp>
          <p:nvSpPr>
            <p:cNvPr id="456" name="Google Shape;456;p6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59" name="Google Shape;459;p6"/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474" name="Google Shape;474;p6"/>
          <p:cNvSpPr/>
          <p:nvPr/>
        </p:nvSpPr>
        <p:spPr>
          <a:xfrm>
            <a:off x="265448" y="303550"/>
            <a:ext cx="9818200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6"/>
          <p:cNvGrpSpPr/>
          <p:nvPr/>
        </p:nvGrpSpPr>
        <p:grpSpPr>
          <a:xfrm>
            <a:off x="9042806" y="5529192"/>
            <a:ext cx="2821625" cy="1100066"/>
            <a:chOff x="8939750" y="5320875"/>
            <a:chExt cx="2619075" cy="1003200"/>
          </a:xfrm>
        </p:grpSpPr>
        <p:sp>
          <p:nvSpPr>
            <p:cNvPr id="476" name="Google Shape;476;p6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79" name="Google Shape;479;p6"/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484" name="Google Shape;484;p6"/>
          <p:cNvGrpSpPr/>
          <p:nvPr/>
        </p:nvGrpSpPr>
        <p:grpSpPr>
          <a:xfrm>
            <a:off x="9177392" y="4630948"/>
            <a:ext cx="2841397" cy="1100066"/>
            <a:chOff x="9064675" y="4501725"/>
            <a:chExt cx="2637427" cy="1003200"/>
          </a:xfrm>
        </p:grpSpPr>
        <p:sp>
          <p:nvSpPr>
            <p:cNvPr id="485" name="Google Shape;485;p6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88" name="Google Shape;488;p6"/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493" name="Google Shape;493;p6"/>
          <p:cNvSpPr/>
          <p:nvPr/>
        </p:nvSpPr>
        <p:spPr>
          <a:xfrm>
            <a:off x="332250" y="548194"/>
            <a:ext cx="9574643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"/>
          <p:cNvSpPr/>
          <p:nvPr/>
        </p:nvSpPr>
        <p:spPr>
          <a:xfrm>
            <a:off x="300717" y="502819"/>
            <a:ext cx="9574643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"/>
          <p:cNvSpPr/>
          <p:nvPr/>
        </p:nvSpPr>
        <p:spPr>
          <a:xfrm>
            <a:off x="236564" y="563688"/>
            <a:ext cx="9574643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"/>
          <p:cNvSpPr/>
          <p:nvPr/>
        </p:nvSpPr>
        <p:spPr>
          <a:xfrm>
            <a:off x="237652" y="505032"/>
            <a:ext cx="9574643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6"/>
          <p:cNvGrpSpPr/>
          <p:nvPr/>
        </p:nvGrpSpPr>
        <p:grpSpPr>
          <a:xfrm>
            <a:off x="840385" y="0"/>
            <a:ext cx="8422018" cy="1030311"/>
            <a:chOff x="1371600" y="234214"/>
            <a:chExt cx="7736979" cy="822900"/>
          </a:xfrm>
        </p:grpSpPr>
        <p:sp>
          <p:nvSpPr>
            <p:cNvPr id="499" name="Google Shape;499;p6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6"/>
          <p:cNvSpPr/>
          <p:nvPr/>
        </p:nvSpPr>
        <p:spPr>
          <a:xfrm>
            <a:off x="9579550" y="3952136"/>
            <a:ext cx="788287" cy="696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17" name="Google Shape;517;p6"/>
          <p:cNvSpPr/>
          <p:nvPr/>
        </p:nvSpPr>
        <p:spPr>
          <a:xfrm rot="16200000">
            <a:off x="10249290" y="3207470"/>
            <a:ext cx="1100066" cy="2061053"/>
          </a:xfrm>
          <a:prstGeom prst="trapezoid">
            <a:avLst>
              <a:gd name="adj" fmla="val 1952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519" name="Google Shape;519;p6"/>
          <p:cNvSpPr txBox="1"/>
          <p:nvPr/>
        </p:nvSpPr>
        <p:spPr>
          <a:xfrm>
            <a:off x="10122055" y="4018575"/>
            <a:ext cx="1906563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THURSDAY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521" name="Google Shape;521;p6"/>
          <p:cNvSpPr/>
          <p:nvPr/>
        </p:nvSpPr>
        <p:spPr>
          <a:xfrm rot="16200000">
            <a:off x="10249290" y="3207470"/>
            <a:ext cx="1100066" cy="2061053"/>
          </a:xfrm>
          <a:prstGeom prst="trapezoid">
            <a:avLst>
              <a:gd name="adj" fmla="val 1952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2" name="Google Shape;55;p2">
            <a:extLst>
              <a:ext uri="{FF2B5EF4-FFF2-40B4-BE49-F238E27FC236}">
                <a16:creationId xmlns:a16="http://schemas.microsoft.com/office/drawing/2014/main" id="{E59BBAAA-5C47-BFFB-2B31-F0D45ABAC9A1}"/>
              </a:ext>
            </a:extLst>
          </p:cNvPr>
          <p:cNvSpPr txBox="1"/>
          <p:nvPr/>
        </p:nvSpPr>
        <p:spPr>
          <a:xfrm>
            <a:off x="10109030" y="1937762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13" name="Google Shape;110;p2">
            <a:hlinkClick r:id="rId2" action="ppaction://hlinksldjump"/>
            <a:extLst>
              <a:ext uri="{FF2B5EF4-FFF2-40B4-BE49-F238E27FC236}">
                <a16:creationId xmlns:a16="http://schemas.microsoft.com/office/drawing/2014/main" id="{2CC90137-754B-F94E-295F-F88D7D2F52BC}"/>
              </a:ext>
            </a:extLst>
          </p:cNvPr>
          <p:cNvSpPr/>
          <p:nvPr/>
        </p:nvSpPr>
        <p:spPr>
          <a:xfrm>
            <a:off x="10099597" y="1973924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;p2">
            <a:extLst>
              <a:ext uri="{FF2B5EF4-FFF2-40B4-BE49-F238E27FC236}">
                <a16:creationId xmlns:a16="http://schemas.microsoft.com/office/drawing/2014/main" id="{0DF39294-456E-A383-72BD-497871C16085}"/>
              </a:ext>
            </a:extLst>
          </p:cNvPr>
          <p:cNvSpPr txBox="1"/>
          <p:nvPr/>
        </p:nvSpPr>
        <p:spPr>
          <a:xfrm>
            <a:off x="10031828" y="3081595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4BAF1F06-F173-9833-DD34-128FCA401B67}"/>
              </a:ext>
            </a:extLst>
          </p:cNvPr>
          <p:cNvSpPr/>
          <p:nvPr/>
        </p:nvSpPr>
        <p:spPr>
          <a:xfrm>
            <a:off x="10076655" y="2909287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4;p2">
            <a:extLst>
              <a:ext uri="{FF2B5EF4-FFF2-40B4-BE49-F238E27FC236}">
                <a16:creationId xmlns:a16="http://schemas.microsoft.com/office/drawing/2014/main" id="{1563812A-783B-6C3F-8E62-E4C0C5C53E8F}"/>
              </a:ext>
            </a:extLst>
          </p:cNvPr>
          <p:cNvSpPr txBox="1"/>
          <p:nvPr/>
        </p:nvSpPr>
        <p:spPr>
          <a:xfrm>
            <a:off x="10047770" y="3967997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2EE720F2-F40F-AA28-6B0E-952637B64510}"/>
              </a:ext>
            </a:extLst>
          </p:cNvPr>
          <p:cNvSpPr/>
          <p:nvPr/>
        </p:nvSpPr>
        <p:spPr>
          <a:xfrm>
            <a:off x="9880774" y="3829847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;p2">
            <a:extLst>
              <a:ext uri="{FF2B5EF4-FFF2-40B4-BE49-F238E27FC236}">
                <a16:creationId xmlns:a16="http://schemas.microsoft.com/office/drawing/2014/main" id="{504BAD4A-F11F-EF55-1B5F-71BC8482EAEA}"/>
              </a:ext>
            </a:extLst>
          </p:cNvPr>
          <p:cNvSpPr txBox="1"/>
          <p:nvPr/>
        </p:nvSpPr>
        <p:spPr>
          <a:xfrm>
            <a:off x="10118917" y="4887675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0DAC5B12-4686-256A-D238-A45ED8582E4C}"/>
              </a:ext>
            </a:extLst>
          </p:cNvPr>
          <p:cNvSpPr/>
          <p:nvPr/>
        </p:nvSpPr>
        <p:spPr>
          <a:xfrm>
            <a:off x="10025990" y="4771278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8;p2">
            <a:extLst>
              <a:ext uri="{FF2B5EF4-FFF2-40B4-BE49-F238E27FC236}">
                <a16:creationId xmlns:a16="http://schemas.microsoft.com/office/drawing/2014/main" id="{3397437A-9809-1CD8-A4BA-BCFB1BADFCB6}"/>
              </a:ext>
            </a:extLst>
          </p:cNvPr>
          <p:cNvSpPr txBox="1"/>
          <p:nvPr/>
        </p:nvSpPr>
        <p:spPr>
          <a:xfrm>
            <a:off x="9973694" y="5752383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04DE77E6-413A-8D67-5755-99EDF82C7E4D}"/>
              </a:ext>
            </a:extLst>
          </p:cNvPr>
          <p:cNvSpPr/>
          <p:nvPr/>
        </p:nvSpPr>
        <p:spPr>
          <a:xfrm>
            <a:off x="9938425" y="5678982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;p2">
            <a:extLst>
              <a:ext uri="{FF2B5EF4-FFF2-40B4-BE49-F238E27FC236}">
                <a16:creationId xmlns:a16="http://schemas.microsoft.com/office/drawing/2014/main" id="{F29BB977-E69A-5A65-B869-8224E12276C6}"/>
              </a:ext>
            </a:extLst>
          </p:cNvPr>
          <p:cNvSpPr txBox="1"/>
          <p:nvPr/>
        </p:nvSpPr>
        <p:spPr>
          <a:xfrm>
            <a:off x="10118910" y="1157578"/>
            <a:ext cx="1906563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23" name="Google Shape;109;p2">
            <a:hlinkClick r:id="rId7" action="ppaction://hlinksldjump"/>
            <a:extLst>
              <a:ext uri="{FF2B5EF4-FFF2-40B4-BE49-F238E27FC236}">
                <a16:creationId xmlns:a16="http://schemas.microsoft.com/office/drawing/2014/main" id="{0BCC30A0-AC75-1E28-B8FB-56792EDDE571}"/>
              </a:ext>
            </a:extLst>
          </p:cNvPr>
          <p:cNvSpPr/>
          <p:nvPr/>
        </p:nvSpPr>
        <p:spPr>
          <a:xfrm>
            <a:off x="10025990" y="1096559"/>
            <a:ext cx="209240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Friday" userDrawn="1">
  <p:cSld name="CUSTOM_14_1_1_1_1">
    <p:bg>
      <p:bgPr>
        <a:solidFill>
          <a:schemeClr val="accent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"/>
          <p:cNvSpPr/>
          <p:nvPr/>
        </p:nvSpPr>
        <p:spPr>
          <a:xfrm>
            <a:off x="0" y="303562"/>
            <a:ext cx="10263022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" name="Google Shape;558;p7"/>
          <p:cNvGrpSpPr/>
          <p:nvPr/>
        </p:nvGrpSpPr>
        <p:grpSpPr>
          <a:xfrm>
            <a:off x="9179409" y="948490"/>
            <a:ext cx="2819929" cy="1100066"/>
            <a:chOff x="9064675" y="1143525"/>
            <a:chExt cx="2616925" cy="1003200"/>
          </a:xfrm>
        </p:grpSpPr>
        <p:sp>
          <p:nvSpPr>
            <p:cNvPr id="559" name="Google Shape;559;p7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 rot="-5400000">
              <a:off x="10223450" y="6885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572" name="Google Shape;572;p7"/>
          <p:cNvGrpSpPr/>
          <p:nvPr/>
        </p:nvGrpSpPr>
        <p:grpSpPr>
          <a:xfrm>
            <a:off x="9044793" y="1846735"/>
            <a:ext cx="2904357" cy="1100066"/>
            <a:chOff x="8939750" y="1962675"/>
            <a:chExt cx="2695275" cy="1003200"/>
          </a:xfrm>
        </p:grpSpPr>
        <p:sp>
          <p:nvSpPr>
            <p:cNvPr id="573" name="Google Shape;573;p7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6" name="Google Shape;576;p7"/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563" name="Google Shape;563;p7"/>
          <p:cNvGrpSpPr/>
          <p:nvPr/>
        </p:nvGrpSpPr>
        <p:grpSpPr>
          <a:xfrm>
            <a:off x="9179409" y="2789719"/>
            <a:ext cx="2924125" cy="1100066"/>
            <a:chOff x="9064675" y="2822625"/>
            <a:chExt cx="2713620" cy="1003200"/>
          </a:xfrm>
        </p:grpSpPr>
        <p:sp>
          <p:nvSpPr>
            <p:cNvPr id="564" name="Google Shape;564;p7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7" name="Google Shape;567;p7"/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581" name="Google Shape;581;p7"/>
          <p:cNvGrpSpPr/>
          <p:nvPr/>
        </p:nvGrpSpPr>
        <p:grpSpPr>
          <a:xfrm>
            <a:off x="9044793" y="3687963"/>
            <a:ext cx="2986468" cy="1100066"/>
            <a:chOff x="8939750" y="3641775"/>
            <a:chExt cx="2771475" cy="1003200"/>
          </a:xfrm>
        </p:grpSpPr>
        <p:sp>
          <p:nvSpPr>
            <p:cNvPr id="582" name="Google Shape;582;p7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85" name="Google Shape;585;p7"/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591" name="Google Shape;591;p7"/>
          <p:cNvSpPr/>
          <p:nvPr/>
        </p:nvSpPr>
        <p:spPr>
          <a:xfrm>
            <a:off x="265507" y="303550"/>
            <a:ext cx="9820357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" name="Google Shape;592;p7"/>
          <p:cNvGrpSpPr/>
          <p:nvPr/>
        </p:nvGrpSpPr>
        <p:grpSpPr>
          <a:xfrm>
            <a:off x="9044793" y="5529192"/>
            <a:ext cx="2822245" cy="1100066"/>
            <a:chOff x="8939750" y="5320875"/>
            <a:chExt cx="2619075" cy="1003200"/>
          </a:xfrm>
        </p:grpSpPr>
        <p:sp>
          <p:nvSpPr>
            <p:cNvPr id="593" name="Google Shape;593;p7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96" name="Google Shape;596;p7"/>
            <p:cNvSpPr txBox="1"/>
            <p:nvPr/>
          </p:nvSpPr>
          <p:spPr>
            <a:xfrm>
              <a:off x="9789125" y="56223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INFO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98" name="Google Shape;598;p7"/>
            <p:cNvSpPr/>
            <p:nvPr/>
          </p:nvSpPr>
          <p:spPr>
            <a:xfrm rot="-5400000">
              <a:off x="10068575" y="48659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8939750" y="55049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601" name="Google Shape;601;p7"/>
          <p:cNvSpPr/>
          <p:nvPr/>
        </p:nvSpPr>
        <p:spPr>
          <a:xfrm>
            <a:off x="332323" y="548194"/>
            <a:ext cx="957674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"/>
          <p:cNvSpPr/>
          <p:nvPr/>
        </p:nvSpPr>
        <p:spPr>
          <a:xfrm>
            <a:off x="300783" y="502819"/>
            <a:ext cx="957674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7"/>
          <p:cNvSpPr/>
          <p:nvPr/>
        </p:nvSpPr>
        <p:spPr>
          <a:xfrm>
            <a:off x="236616" y="563688"/>
            <a:ext cx="957674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"/>
          <p:cNvSpPr/>
          <p:nvPr/>
        </p:nvSpPr>
        <p:spPr>
          <a:xfrm>
            <a:off x="237704" y="505032"/>
            <a:ext cx="9576747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7"/>
          <p:cNvGrpSpPr/>
          <p:nvPr/>
        </p:nvGrpSpPr>
        <p:grpSpPr>
          <a:xfrm>
            <a:off x="840570" y="0"/>
            <a:ext cx="8423868" cy="1030311"/>
            <a:chOff x="1371600" y="234214"/>
            <a:chExt cx="7736979" cy="822900"/>
          </a:xfrm>
        </p:grpSpPr>
        <p:sp>
          <p:nvSpPr>
            <p:cNvPr id="607" name="Google Shape;607;p7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7"/>
          <p:cNvSpPr/>
          <p:nvPr/>
        </p:nvSpPr>
        <p:spPr>
          <a:xfrm>
            <a:off x="9751052" y="4885461"/>
            <a:ext cx="788460" cy="6964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25" name="Google Shape;625;p7"/>
          <p:cNvSpPr/>
          <p:nvPr/>
        </p:nvSpPr>
        <p:spPr>
          <a:xfrm rot="16200000">
            <a:off x="10418552" y="4150228"/>
            <a:ext cx="1100066" cy="2061506"/>
          </a:xfrm>
          <a:prstGeom prst="trapezoid">
            <a:avLst>
              <a:gd name="adj" fmla="val 19525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627" name="Google Shape;627;p7"/>
          <p:cNvSpPr txBox="1"/>
          <p:nvPr/>
        </p:nvSpPr>
        <p:spPr>
          <a:xfrm>
            <a:off x="10114448" y="4961560"/>
            <a:ext cx="1906982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FRIDAY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629" name="Google Shape;629;p7"/>
          <p:cNvSpPr/>
          <p:nvPr/>
        </p:nvSpPr>
        <p:spPr>
          <a:xfrm rot="16200000">
            <a:off x="10418552" y="4150228"/>
            <a:ext cx="1100066" cy="2061506"/>
          </a:xfrm>
          <a:prstGeom prst="trapezoid">
            <a:avLst>
              <a:gd name="adj" fmla="val 19525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" name="Google Shape;55;p2">
            <a:extLst>
              <a:ext uri="{FF2B5EF4-FFF2-40B4-BE49-F238E27FC236}">
                <a16:creationId xmlns:a16="http://schemas.microsoft.com/office/drawing/2014/main" id="{BCCCC6EE-BB0F-26D2-2B01-4ED04BE0CBF4}"/>
              </a:ext>
            </a:extLst>
          </p:cNvPr>
          <p:cNvSpPr txBox="1"/>
          <p:nvPr/>
        </p:nvSpPr>
        <p:spPr>
          <a:xfrm>
            <a:off x="10121134" y="1917063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3" name="Google Shape;110;p2">
            <a:hlinkClick r:id="rId2" action="ppaction://hlinksldjump"/>
            <a:extLst>
              <a:ext uri="{FF2B5EF4-FFF2-40B4-BE49-F238E27FC236}">
                <a16:creationId xmlns:a16="http://schemas.microsoft.com/office/drawing/2014/main" id="{50D44EAA-CAB9-D125-0EF2-D298D0B24FBA}"/>
              </a:ext>
            </a:extLst>
          </p:cNvPr>
          <p:cNvSpPr/>
          <p:nvPr/>
        </p:nvSpPr>
        <p:spPr>
          <a:xfrm>
            <a:off x="10078869" y="1950625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;p2">
            <a:extLst>
              <a:ext uri="{FF2B5EF4-FFF2-40B4-BE49-F238E27FC236}">
                <a16:creationId xmlns:a16="http://schemas.microsoft.com/office/drawing/2014/main" id="{6C759668-C8F6-5432-DDDC-56FE00B32B99}"/>
              </a:ext>
            </a:extLst>
          </p:cNvPr>
          <p:cNvSpPr txBox="1"/>
          <p:nvPr/>
        </p:nvSpPr>
        <p:spPr>
          <a:xfrm>
            <a:off x="10034032" y="3081595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3A83DC78-6433-F2D6-C837-95F9CC4C34EE}"/>
              </a:ext>
            </a:extLst>
          </p:cNvPr>
          <p:cNvSpPr/>
          <p:nvPr/>
        </p:nvSpPr>
        <p:spPr>
          <a:xfrm>
            <a:off x="9975885" y="2915960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2">
            <a:extLst>
              <a:ext uri="{FF2B5EF4-FFF2-40B4-BE49-F238E27FC236}">
                <a16:creationId xmlns:a16="http://schemas.microsoft.com/office/drawing/2014/main" id="{4736EA7B-8E9E-909B-04C9-B163E248A9EC}"/>
              </a:ext>
            </a:extLst>
          </p:cNvPr>
          <p:cNvSpPr txBox="1"/>
          <p:nvPr/>
        </p:nvSpPr>
        <p:spPr>
          <a:xfrm>
            <a:off x="10049978" y="3967997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E3F419E9-0CCE-14F9-FFF2-D34C402219CB}"/>
              </a:ext>
            </a:extLst>
          </p:cNvPr>
          <p:cNvSpPr/>
          <p:nvPr/>
        </p:nvSpPr>
        <p:spPr>
          <a:xfrm>
            <a:off x="9975885" y="3812889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7;p2">
            <a:extLst>
              <a:ext uri="{FF2B5EF4-FFF2-40B4-BE49-F238E27FC236}">
                <a16:creationId xmlns:a16="http://schemas.microsoft.com/office/drawing/2014/main" id="{C1BEEB26-2F38-2BFD-455D-5E63FFC6BD83}"/>
              </a:ext>
            </a:extLst>
          </p:cNvPr>
          <p:cNvSpPr txBox="1"/>
          <p:nvPr/>
        </p:nvSpPr>
        <p:spPr>
          <a:xfrm>
            <a:off x="10121140" y="4887675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A5150D87-692F-1E91-7A3D-F15F21CB9686}"/>
              </a:ext>
            </a:extLst>
          </p:cNvPr>
          <p:cNvSpPr/>
          <p:nvPr/>
        </p:nvSpPr>
        <p:spPr>
          <a:xfrm>
            <a:off x="10049978" y="4769339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;p2">
            <a:extLst>
              <a:ext uri="{FF2B5EF4-FFF2-40B4-BE49-F238E27FC236}">
                <a16:creationId xmlns:a16="http://schemas.microsoft.com/office/drawing/2014/main" id="{B3086FB7-CDD7-5892-6A82-2CCE7A0EC571}"/>
              </a:ext>
            </a:extLst>
          </p:cNvPr>
          <p:cNvSpPr txBox="1"/>
          <p:nvPr/>
        </p:nvSpPr>
        <p:spPr>
          <a:xfrm>
            <a:off x="9975885" y="5752383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9FF49832-135B-0B15-55E9-E8DD3438C8E4}"/>
              </a:ext>
            </a:extLst>
          </p:cNvPr>
          <p:cNvSpPr/>
          <p:nvPr/>
        </p:nvSpPr>
        <p:spPr>
          <a:xfrm>
            <a:off x="10062878" y="5666267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;p2">
            <a:extLst>
              <a:ext uri="{FF2B5EF4-FFF2-40B4-BE49-F238E27FC236}">
                <a16:creationId xmlns:a16="http://schemas.microsoft.com/office/drawing/2014/main" id="{54A4612B-1DA2-A0FB-368F-EDD28A23F125}"/>
              </a:ext>
            </a:extLst>
          </p:cNvPr>
          <p:cNvSpPr txBox="1"/>
          <p:nvPr/>
        </p:nvSpPr>
        <p:spPr>
          <a:xfrm>
            <a:off x="10121134" y="1157578"/>
            <a:ext cx="1906982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3" name="Google Shape;109;p2">
            <a:hlinkClick r:id="rId7" action="ppaction://hlinksldjump"/>
            <a:extLst>
              <a:ext uri="{FF2B5EF4-FFF2-40B4-BE49-F238E27FC236}">
                <a16:creationId xmlns:a16="http://schemas.microsoft.com/office/drawing/2014/main" id="{2E53086F-3C5D-C895-CA8E-DDE9AAB6FC50}"/>
              </a:ext>
            </a:extLst>
          </p:cNvPr>
          <p:cNvSpPr/>
          <p:nvPr/>
        </p:nvSpPr>
        <p:spPr>
          <a:xfrm>
            <a:off x="10099137" y="1088233"/>
            <a:ext cx="2092863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Notes" userDrawn="1">
  <p:cSld name="CUSTOM_14_1_1_1_1_1">
    <p:bg>
      <p:bgPr>
        <a:solidFill>
          <a:schemeClr val="accent6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8"/>
          <p:cNvGrpSpPr/>
          <p:nvPr/>
        </p:nvGrpSpPr>
        <p:grpSpPr>
          <a:xfrm>
            <a:off x="9057656" y="948490"/>
            <a:ext cx="2782526" cy="1100066"/>
            <a:chOff x="9064675" y="1143525"/>
            <a:chExt cx="2616925" cy="1003200"/>
          </a:xfrm>
        </p:grpSpPr>
        <p:sp>
          <p:nvSpPr>
            <p:cNvPr id="667" name="Google Shape;667;p8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 rot="-5400000">
              <a:off x="10223450" y="6885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064675" y="13275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671" name="Google Shape;671;p8"/>
          <p:cNvGrpSpPr/>
          <p:nvPr/>
        </p:nvGrpSpPr>
        <p:grpSpPr>
          <a:xfrm>
            <a:off x="9057656" y="4630948"/>
            <a:ext cx="2804325" cy="1100066"/>
            <a:chOff x="9064675" y="4501725"/>
            <a:chExt cx="2637427" cy="1003200"/>
          </a:xfrm>
        </p:grpSpPr>
        <p:sp>
          <p:nvSpPr>
            <p:cNvPr id="672" name="Google Shape;672;p8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75" name="Google Shape;675;p8"/>
            <p:cNvSpPr txBox="1"/>
            <p:nvPr/>
          </p:nvSpPr>
          <p:spPr>
            <a:xfrm>
              <a:off x="9932402" y="480322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FRIDAY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 rot="-5400000">
              <a:off x="10223450" y="40467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9064675" y="46857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680" name="Google Shape;680;p8"/>
          <p:cNvGrpSpPr/>
          <p:nvPr/>
        </p:nvGrpSpPr>
        <p:grpSpPr>
          <a:xfrm>
            <a:off x="9057656" y="2789719"/>
            <a:ext cx="2885340" cy="1100066"/>
            <a:chOff x="9064675" y="2822625"/>
            <a:chExt cx="2713620" cy="1003200"/>
          </a:xfrm>
        </p:grpSpPr>
        <p:sp>
          <p:nvSpPr>
            <p:cNvPr id="681" name="Google Shape;681;p8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84" name="Google Shape;684;p8"/>
            <p:cNvSpPr txBox="1"/>
            <p:nvPr/>
          </p:nvSpPr>
          <p:spPr>
            <a:xfrm>
              <a:off x="10008595" y="3124137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WEDNESDAY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 rot="-5400000">
              <a:off x="10223450" y="236767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9064675" y="300667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689" name="Google Shape;689;p8"/>
          <p:cNvGrpSpPr/>
          <p:nvPr/>
        </p:nvGrpSpPr>
        <p:grpSpPr>
          <a:xfrm>
            <a:off x="8924825" y="1846735"/>
            <a:ext cx="2865834" cy="1100066"/>
            <a:chOff x="8939750" y="1962675"/>
            <a:chExt cx="2695275" cy="1003200"/>
          </a:xfrm>
        </p:grpSpPr>
        <p:sp>
          <p:nvSpPr>
            <p:cNvPr id="690" name="Google Shape;690;p8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93" name="Google Shape;693;p8"/>
            <p:cNvSpPr txBox="1"/>
            <p:nvPr/>
          </p:nvSpPr>
          <p:spPr>
            <a:xfrm>
              <a:off x="9865325" y="22641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TUESDAY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 rot="-5400000">
              <a:off x="10068575" y="15077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8939750" y="21467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grpSp>
        <p:nvGrpSpPr>
          <p:cNvPr id="698" name="Google Shape;698;p8"/>
          <p:cNvGrpSpPr/>
          <p:nvPr/>
        </p:nvGrpSpPr>
        <p:grpSpPr>
          <a:xfrm>
            <a:off x="8924825" y="3687963"/>
            <a:ext cx="2946856" cy="1100066"/>
            <a:chOff x="8939750" y="3641775"/>
            <a:chExt cx="2771475" cy="1003200"/>
          </a:xfrm>
        </p:grpSpPr>
        <p:sp>
          <p:nvSpPr>
            <p:cNvPr id="699" name="Google Shape;699;p8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702" name="Google Shape;702;p8"/>
            <p:cNvSpPr txBox="1"/>
            <p:nvPr/>
          </p:nvSpPr>
          <p:spPr>
            <a:xfrm>
              <a:off x="9941525" y="3943275"/>
              <a:ext cx="1769700" cy="400200"/>
            </a:xfrm>
            <a:prstGeom prst="rect">
              <a:avLst/>
            </a:prstGeom>
            <a:noFill/>
            <a:ln>
              <a:noFill/>
            </a:ln>
            <a:effectLst>
              <a:outerShdw dist="38100" dir="3960000" algn="bl" rotWithShape="0">
                <a:srgbClr val="000000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THURSDAY</a:t>
              </a:r>
              <a:endParaRPr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 rot="-5400000">
              <a:off x="10068575" y="3186825"/>
              <a:ext cx="1003200" cy="1913100"/>
            </a:xfrm>
            <a:prstGeom prst="trapezoid">
              <a:avLst>
                <a:gd name="adj" fmla="val 19525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39750" y="3825825"/>
              <a:ext cx="731700" cy="635100"/>
            </a:xfrm>
            <a:prstGeom prst="rect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endParaRPr>
            </a:p>
          </p:txBody>
        </p:sp>
      </p:grpSp>
      <p:sp>
        <p:nvSpPr>
          <p:cNvPr id="707" name="Google Shape;707;p8"/>
          <p:cNvSpPr/>
          <p:nvPr/>
        </p:nvSpPr>
        <p:spPr>
          <a:xfrm>
            <a:off x="0" y="303562"/>
            <a:ext cx="10126896" cy="6554438"/>
          </a:xfrm>
          <a:custGeom>
            <a:avLst/>
            <a:gdLst/>
            <a:ahLst/>
            <a:cxnLst/>
            <a:rect l="l" t="t" r="r" b="b"/>
            <a:pathLst>
              <a:path w="9524198" h="5977289" extrusionOk="0">
                <a:moveTo>
                  <a:pt x="8356534" y="375821"/>
                </a:moveTo>
                <a:lnTo>
                  <a:pt x="8356534" y="663821"/>
                </a:lnTo>
                <a:lnTo>
                  <a:pt x="8644534" y="663821"/>
                </a:lnTo>
                <a:lnTo>
                  <a:pt x="8644534" y="375821"/>
                </a:lnTo>
                <a:close/>
                <a:moveTo>
                  <a:pt x="7847458" y="375821"/>
                </a:moveTo>
                <a:lnTo>
                  <a:pt x="7847458" y="663821"/>
                </a:lnTo>
                <a:lnTo>
                  <a:pt x="8135458" y="663821"/>
                </a:lnTo>
                <a:lnTo>
                  <a:pt x="8135458" y="375821"/>
                </a:lnTo>
                <a:close/>
                <a:moveTo>
                  <a:pt x="7338389" y="375821"/>
                </a:moveTo>
                <a:lnTo>
                  <a:pt x="7338389" y="663821"/>
                </a:lnTo>
                <a:lnTo>
                  <a:pt x="7626389" y="663821"/>
                </a:lnTo>
                <a:lnTo>
                  <a:pt x="7626389" y="375821"/>
                </a:lnTo>
                <a:close/>
                <a:moveTo>
                  <a:pt x="6829320" y="375821"/>
                </a:moveTo>
                <a:lnTo>
                  <a:pt x="6829320" y="663821"/>
                </a:lnTo>
                <a:lnTo>
                  <a:pt x="7117320" y="663821"/>
                </a:lnTo>
                <a:lnTo>
                  <a:pt x="7117320" y="375821"/>
                </a:lnTo>
                <a:close/>
                <a:moveTo>
                  <a:pt x="6320251" y="375821"/>
                </a:moveTo>
                <a:lnTo>
                  <a:pt x="6320251" y="663821"/>
                </a:lnTo>
                <a:lnTo>
                  <a:pt x="6608251" y="663821"/>
                </a:lnTo>
                <a:lnTo>
                  <a:pt x="6608251" y="375821"/>
                </a:lnTo>
                <a:close/>
                <a:moveTo>
                  <a:pt x="5811182" y="375821"/>
                </a:moveTo>
                <a:lnTo>
                  <a:pt x="5811182" y="663821"/>
                </a:lnTo>
                <a:lnTo>
                  <a:pt x="6099182" y="663821"/>
                </a:lnTo>
                <a:lnTo>
                  <a:pt x="6099182" y="375821"/>
                </a:lnTo>
                <a:close/>
                <a:moveTo>
                  <a:pt x="5302113" y="375821"/>
                </a:moveTo>
                <a:lnTo>
                  <a:pt x="5302113" y="663821"/>
                </a:lnTo>
                <a:lnTo>
                  <a:pt x="5590113" y="663821"/>
                </a:lnTo>
                <a:lnTo>
                  <a:pt x="5590113" y="375821"/>
                </a:lnTo>
                <a:close/>
                <a:moveTo>
                  <a:pt x="4793044" y="375821"/>
                </a:moveTo>
                <a:lnTo>
                  <a:pt x="4793044" y="663821"/>
                </a:lnTo>
                <a:lnTo>
                  <a:pt x="5081044" y="663821"/>
                </a:lnTo>
                <a:lnTo>
                  <a:pt x="5081044" y="375821"/>
                </a:lnTo>
                <a:close/>
                <a:moveTo>
                  <a:pt x="4283975" y="375821"/>
                </a:moveTo>
                <a:lnTo>
                  <a:pt x="4283975" y="663821"/>
                </a:lnTo>
                <a:lnTo>
                  <a:pt x="4571975" y="663821"/>
                </a:lnTo>
                <a:lnTo>
                  <a:pt x="4571975" y="375821"/>
                </a:lnTo>
                <a:close/>
                <a:moveTo>
                  <a:pt x="3774906" y="375821"/>
                </a:moveTo>
                <a:lnTo>
                  <a:pt x="3774906" y="663821"/>
                </a:lnTo>
                <a:lnTo>
                  <a:pt x="4062906" y="663821"/>
                </a:lnTo>
                <a:lnTo>
                  <a:pt x="4062906" y="375821"/>
                </a:lnTo>
                <a:close/>
                <a:moveTo>
                  <a:pt x="3265838" y="375821"/>
                </a:moveTo>
                <a:lnTo>
                  <a:pt x="3265838" y="663821"/>
                </a:lnTo>
                <a:lnTo>
                  <a:pt x="3553838" y="663821"/>
                </a:lnTo>
                <a:lnTo>
                  <a:pt x="3553838" y="375821"/>
                </a:lnTo>
                <a:close/>
                <a:moveTo>
                  <a:pt x="2756769" y="375821"/>
                </a:moveTo>
                <a:lnTo>
                  <a:pt x="2756769" y="663821"/>
                </a:lnTo>
                <a:lnTo>
                  <a:pt x="3044769" y="663821"/>
                </a:lnTo>
                <a:lnTo>
                  <a:pt x="3044769" y="375821"/>
                </a:lnTo>
                <a:close/>
                <a:moveTo>
                  <a:pt x="2247700" y="375821"/>
                </a:moveTo>
                <a:lnTo>
                  <a:pt x="2247700" y="663821"/>
                </a:lnTo>
                <a:lnTo>
                  <a:pt x="2535700" y="663821"/>
                </a:lnTo>
                <a:lnTo>
                  <a:pt x="2535700" y="375821"/>
                </a:lnTo>
                <a:close/>
                <a:moveTo>
                  <a:pt x="1738631" y="375821"/>
                </a:moveTo>
                <a:lnTo>
                  <a:pt x="1738631" y="663821"/>
                </a:lnTo>
                <a:lnTo>
                  <a:pt x="2026631" y="663821"/>
                </a:lnTo>
                <a:lnTo>
                  <a:pt x="2026631" y="375821"/>
                </a:lnTo>
                <a:close/>
                <a:moveTo>
                  <a:pt x="1229563" y="375821"/>
                </a:moveTo>
                <a:lnTo>
                  <a:pt x="1229563" y="663821"/>
                </a:lnTo>
                <a:lnTo>
                  <a:pt x="1517563" y="663821"/>
                </a:lnTo>
                <a:lnTo>
                  <a:pt x="1517563" y="375821"/>
                </a:lnTo>
                <a:close/>
                <a:moveTo>
                  <a:pt x="720493" y="375821"/>
                </a:moveTo>
                <a:lnTo>
                  <a:pt x="720493" y="663821"/>
                </a:lnTo>
                <a:lnTo>
                  <a:pt x="1008494" y="663821"/>
                </a:lnTo>
                <a:lnTo>
                  <a:pt x="1008494" y="375821"/>
                </a:lnTo>
                <a:close/>
                <a:moveTo>
                  <a:pt x="529408" y="0"/>
                </a:moveTo>
                <a:lnTo>
                  <a:pt x="8994790" y="0"/>
                </a:lnTo>
                <a:cubicBezTo>
                  <a:pt x="9287174" y="0"/>
                  <a:pt x="9524198" y="237024"/>
                  <a:pt x="9524198" y="529408"/>
                </a:cubicBezTo>
                <a:lnTo>
                  <a:pt x="9524198" y="5447881"/>
                </a:lnTo>
                <a:cubicBezTo>
                  <a:pt x="9524198" y="5740265"/>
                  <a:pt x="9287174" y="5977289"/>
                  <a:pt x="8994790" y="5977289"/>
                </a:cubicBezTo>
                <a:lnTo>
                  <a:pt x="529408" y="5977289"/>
                </a:lnTo>
                <a:cubicBezTo>
                  <a:pt x="237024" y="5977289"/>
                  <a:pt x="0" y="5740265"/>
                  <a:pt x="0" y="5447881"/>
                </a:cubicBezTo>
                <a:lnTo>
                  <a:pt x="0" y="529408"/>
                </a:lnTo>
                <a:cubicBezTo>
                  <a:pt x="0" y="237024"/>
                  <a:pt x="237024" y="0"/>
                  <a:pt x="5294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/>
          <p:nvPr/>
        </p:nvSpPr>
        <p:spPr>
          <a:xfrm>
            <a:off x="261985" y="303550"/>
            <a:ext cx="9690103" cy="655434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8"/>
          <p:cNvSpPr/>
          <p:nvPr/>
        </p:nvSpPr>
        <p:spPr>
          <a:xfrm>
            <a:off x="327915" y="548194"/>
            <a:ext cx="9449724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8"/>
          <p:cNvSpPr/>
          <p:nvPr/>
        </p:nvSpPr>
        <p:spPr>
          <a:xfrm>
            <a:off x="296794" y="502819"/>
            <a:ext cx="9449724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"/>
          <p:cNvSpPr/>
          <p:nvPr/>
        </p:nvSpPr>
        <p:spPr>
          <a:xfrm>
            <a:off x="233477" y="563688"/>
            <a:ext cx="9449724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8"/>
          <p:cNvSpPr/>
          <p:nvPr/>
        </p:nvSpPr>
        <p:spPr>
          <a:xfrm>
            <a:off x="234551" y="505032"/>
            <a:ext cx="9449724" cy="6116151"/>
          </a:xfrm>
          <a:custGeom>
            <a:avLst/>
            <a:gdLst/>
            <a:ahLst/>
            <a:cxnLst/>
            <a:rect l="l" t="t" r="r" b="b"/>
            <a:pathLst>
              <a:path w="8887327" h="5577595" extrusionOk="0">
                <a:moveTo>
                  <a:pt x="8117684" y="231007"/>
                </a:moveTo>
                <a:lnTo>
                  <a:pt x="8117684" y="519007"/>
                </a:lnTo>
                <a:lnTo>
                  <a:pt x="8405684" y="519007"/>
                </a:lnTo>
                <a:lnTo>
                  <a:pt x="8405684" y="231007"/>
                </a:lnTo>
                <a:close/>
                <a:moveTo>
                  <a:pt x="7608608" y="231007"/>
                </a:moveTo>
                <a:lnTo>
                  <a:pt x="7608608" y="519007"/>
                </a:lnTo>
                <a:lnTo>
                  <a:pt x="7896608" y="519007"/>
                </a:lnTo>
                <a:lnTo>
                  <a:pt x="7896608" y="231007"/>
                </a:lnTo>
                <a:close/>
                <a:moveTo>
                  <a:pt x="7099539" y="231007"/>
                </a:moveTo>
                <a:lnTo>
                  <a:pt x="7099539" y="519007"/>
                </a:lnTo>
                <a:lnTo>
                  <a:pt x="7387539" y="519007"/>
                </a:lnTo>
                <a:lnTo>
                  <a:pt x="7387539" y="231007"/>
                </a:lnTo>
                <a:close/>
                <a:moveTo>
                  <a:pt x="6590470" y="231007"/>
                </a:moveTo>
                <a:lnTo>
                  <a:pt x="6590470" y="519007"/>
                </a:lnTo>
                <a:lnTo>
                  <a:pt x="6878470" y="519007"/>
                </a:lnTo>
                <a:lnTo>
                  <a:pt x="6878470" y="231007"/>
                </a:lnTo>
                <a:close/>
                <a:moveTo>
                  <a:pt x="6081401" y="231007"/>
                </a:moveTo>
                <a:lnTo>
                  <a:pt x="6081401" y="519007"/>
                </a:lnTo>
                <a:lnTo>
                  <a:pt x="6369401" y="519007"/>
                </a:lnTo>
                <a:lnTo>
                  <a:pt x="6369401" y="231007"/>
                </a:lnTo>
                <a:close/>
                <a:moveTo>
                  <a:pt x="5572332" y="231007"/>
                </a:moveTo>
                <a:lnTo>
                  <a:pt x="5572332" y="519007"/>
                </a:lnTo>
                <a:lnTo>
                  <a:pt x="5860332" y="519007"/>
                </a:lnTo>
                <a:lnTo>
                  <a:pt x="5860332" y="231007"/>
                </a:lnTo>
                <a:close/>
                <a:moveTo>
                  <a:pt x="5063263" y="231007"/>
                </a:moveTo>
                <a:lnTo>
                  <a:pt x="5063263" y="519007"/>
                </a:lnTo>
                <a:lnTo>
                  <a:pt x="5351263" y="519007"/>
                </a:lnTo>
                <a:lnTo>
                  <a:pt x="5351263" y="231007"/>
                </a:lnTo>
                <a:close/>
                <a:moveTo>
                  <a:pt x="4554194" y="231007"/>
                </a:moveTo>
                <a:lnTo>
                  <a:pt x="4554194" y="519007"/>
                </a:lnTo>
                <a:lnTo>
                  <a:pt x="4842194" y="519007"/>
                </a:lnTo>
                <a:lnTo>
                  <a:pt x="4842194" y="231007"/>
                </a:lnTo>
                <a:close/>
                <a:moveTo>
                  <a:pt x="4045125" y="231007"/>
                </a:moveTo>
                <a:lnTo>
                  <a:pt x="4045125" y="519007"/>
                </a:lnTo>
                <a:lnTo>
                  <a:pt x="4333125" y="519007"/>
                </a:lnTo>
                <a:lnTo>
                  <a:pt x="4333125" y="231007"/>
                </a:lnTo>
                <a:close/>
                <a:moveTo>
                  <a:pt x="3536056" y="231007"/>
                </a:moveTo>
                <a:lnTo>
                  <a:pt x="3536056" y="519007"/>
                </a:lnTo>
                <a:lnTo>
                  <a:pt x="3824056" y="519007"/>
                </a:lnTo>
                <a:lnTo>
                  <a:pt x="3824056" y="231007"/>
                </a:lnTo>
                <a:close/>
                <a:moveTo>
                  <a:pt x="3026987" y="231007"/>
                </a:moveTo>
                <a:lnTo>
                  <a:pt x="3026987" y="519007"/>
                </a:lnTo>
                <a:lnTo>
                  <a:pt x="3314988" y="519007"/>
                </a:lnTo>
                <a:lnTo>
                  <a:pt x="3314988" y="231007"/>
                </a:lnTo>
                <a:close/>
                <a:moveTo>
                  <a:pt x="2517919" y="231007"/>
                </a:moveTo>
                <a:lnTo>
                  <a:pt x="2517919" y="519007"/>
                </a:lnTo>
                <a:lnTo>
                  <a:pt x="2805918" y="519007"/>
                </a:lnTo>
                <a:lnTo>
                  <a:pt x="2805918" y="231007"/>
                </a:lnTo>
                <a:close/>
                <a:moveTo>
                  <a:pt x="2008849" y="231007"/>
                </a:moveTo>
                <a:lnTo>
                  <a:pt x="2008849" y="519007"/>
                </a:lnTo>
                <a:lnTo>
                  <a:pt x="2296849" y="519007"/>
                </a:lnTo>
                <a:lnTo>
                  <a:pt x="2296849" y="231007"/>
                </a:lnTo>
                <a:close/>
                <a:moveTo>
                  <a:pt x="1499781" y="231007"/>
                </a:moveTo>
                <a:lnTo>
                  <a:pt x="1499781" y="519007"/>
                </a:lnTo>
                <a:lnTo>
                  <a:pt x="1787781" y="519007"/>
                </a:lnTo>
                <a:lnTo>
                  <a:pt x="1787781" y="231007"/>
                </a:lnTo>
                <a:close/>
                <a:moveTo>
                  <a:pt x="990712" y="231007"/>
                </a:moveTo>
                <a:lnTo>
                  <a:pt x="990712" y="519007"/>
                </a:lnTo>
                <a:lnTo>
                  <a:pt x="1278712" y="519007"/>
                </a:lnTo>
                <a:lnTo>
                  <a:pt x="1278712" y="231007"/>
                </a:lnTo>
                <a:close/>
                <a:moveTo>
                  <a:pt x="481642" y="231007"/>
                </a:moveTo>
                <a:lnTo>
                  <a:pt x="481642" y="519007"/>
                </a:lnTo>
                <a:lnTo>
                  <a:pt x="769642" y="519007"/>
                </a:lnTo>
                <a:lnTo>
                  <a:pt x="769642" y="231007"/>
                </a:lnTo>
                <a:close/>
                <a:moveTo>
                  <a:pt x="494008" y="0"/>
                </a:moveTo>
                <a:lnTo>
                  <a:pt x="8393319" y="0"/>
                </a:lnTo>
                <a:cubicBezTo>
                  <a:pt x="8666152" y="0"/>
                  <a:pt x="8887327" y="221175"/>
                  <a:pt x="8887327" y="494008"/>
                </a:cubicBezTo>
                <a:lnTo>
                  <a:pt x="8887327" y="5083587"/>
                </a:lnTo>
                <a:cubicBezTo>
                  <a:pt x="8887327" y="5356420"/>
                  <a:pt x="8666152" y="5577595"/>
                  <a:pt x="8393319" y="5577595"/>
                </a:cubicBezTo>
                <a:lnTo>
                  <a:pt x="494008" y="5577595"/>
                </a:lnTo>
                <a:cubicBezTo>
                  <a:pt x="221175" y="5577595"/>
                  <a:pt x="0" y="5356420"/>
                  <a:pt x="0" y="5083587"/>
                </a:cubicBezTo>
                <a:lnTo>
                  <a:pt x="0" y="494008"/>
                </a:lnTo>
                <a:cubicBezTo>
                  <a:pt x="0" y="221175"/>
                  <a:pt x="221175" y="0"/>
                  <a:pt x="4940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8"/>
          <p:cNvGrpSpPr/>
          <p:nvPr/>
        </p:nvGrpSpPr>
        <p:grpSpPr>
          <a:xfrm>
            <a:off x="829421" y="0"/>
            <a:ext cx="8312136" cy="1030311"/>
            <a:chOff x="1371600" y="234214"/>
            <a:chExt cx="7736979" cy="822900"/>
          </a:xfrm>
        </p:grpSpPr>
        <p:sp>
          <p:nvSpPr>
            <p:cNvPr id="715" name="Google Shape;715;p8"/>
            <p:cNvSpPr/>
            <p:nvPr/>
          </p:nvSpPr>
          <p:spPr>
            <a:xfrm>
              <a:off x="137160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87649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238139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288629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339119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3896095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400994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905893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5410792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5915691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420590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92548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7430388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7935287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440186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5079" y="234214"/>
              <a:ext cx="163500" cy="822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8"/>
          <p:cNvSpPr/>
          <p:nvPr/>
        </p:nvSpPr>
        <p:spPr>
          <a:xfrm>
            <a:off x="9483337" y="5804898"/>
            <a:ext cx="778003" cy="6964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733" name="Google Shape;733;p8"/>
          <p:cNvSpPr/>
          <p:nvPr/>
        </p:nvSpPr>
        <p:spPr>
          <a:xfrm rot="16200000">
            <a:off x="10108392" y="5062144"/>
            <a:ext cx="1100066" cy="2034162"/>
          </a:xfrm>
          <a:prstGeom prst="trapezoid">
            <a:avLst>
              <a:gd name="adj" fmla="val 1952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735" name="Google Shape;735;p8"/>
          <p:cNvSpPr txBox="1"/>
          <p:nvPr/>
        </p:nvSpPr>
        <p:spPr>
          <a:xfrm>
            <a:off x="9827949" y="5859804"/>
            <a:ext cx="1881688" cy="438842"/>
          </a:xfrm>
          <a:prstGeom prst="rect">
            <a:avLst/>
          </a:prstGeom>
          <a:noFill/>
          <a:ln>
            <a:noFill/>
          </a:ln>
          <a:effectLst>
            <a:outerShdw dist="38100" dir="396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INFO</a:t>
            </a:r>
            <a:endParaRPr sz="230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37" name="Google Shape;737;p8"/>
          <p:cNvSpPr/>
          <p:nvPr/>
        </p:nvSpPr>
        <p:spPr>
          <a:xfrm rot="16200000">
            <a:off x="10108392" y="5062144"/>
            <a:ext cx="1100066" cy="2034162"/>
          </a:xfrm>
          <a:prstGeom prst="trapezoid">
            <a:avLst>
              <a:gd name="adj" fmla="val 1952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2" name="Google Shape;55;p2">
            <a:extLst>
              <a:ext uri="{FF2B5EF4-FFF2-40B4-BE49-F238E27FC236}">
                <a16:creationId xmlns:a16="http://schemas.microsoft.com/office/drawing/2014/main" id="{AEAE492E-EF87-0005-E111-75F02B7E61D2}"/>
              </a:ext>
            </a:extLst>
          </p:cNvPr>
          <p:cNvSpPr txBox="1"/>
          <p:nvPr/>
        </p:nvSpPr>
        <p:spPr>
          <a:xfrm>
            <a:off x="9977138" y="1933143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b="1" u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وضعية استكشافية</a:t>
            </a:r>
            <a:endParaRPr sz="2400" b="1" u="none" dirty="0">
              <a:solidFill>
                <a:schemeClr val="dk2"/>
              </a:solidFill>
              <a:effectLst/>
              <a:latin typeface="Kufyan Arabic Black" panose="02000500000000000000" pitchFamily="2" charset="-78"/>
              <a:ea typeface="Ranchers"/>
              <a:cs typeface="Kufyan Arabic Black" panose="02000500000000000000" pitchFamily="2" charset="-78"/>
              <a:sym typeface="Ranchers"/>
            </a:endParaRPr>
          </a:p>
        </p:txBody>
      </p:sp>
      <p:sp>
        <p:nvSpPr>
          <p:cNvPr id="3" name="Google Shape;110;p2">
            <a:hlinkClick r:id="rId2" action="ppaction://hlinksldjump"/>
            <a:extLst>
              <a:ext uri="{FF2B5EF4-FFF2-40B4-BE49-F238E27FC236}">
                <a16:creationId xmlns:a16="http://schemas.microsoft.com/office/drawing/2014/main" id="{54277945-36DD-B752-C453-DB06CB93437C}"/>
              </a:ext>
            </a:extLst>
          </p:cNvPr>
          <p:cNvSpPr/>
          <p:nvPr/>
        </p:nvSpPr>
        <p:spPr>
          <a:xfrm>
            <a:off x="10126896" y="2016490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;p2">
            <a:extLst>
              <a:ext uri="{FF2B5EF4-FFF2-40B4-BE49-F238E27FC236}">
                <a16:creationId xmlns:a16="http://schemas.microsoft.com/office/drawing/2014/main" id="{BB23589A-D9A7-EB66-9376-47D7571D9615}"/>
              </a:ext>
            </a:extLst>
          </p:cNvPr>
          <p:cNvSpPr txBox="1"/>
          <p:nvPr/>
        </p:nvSpPr>
        <p:spPr>
          <a:xfrm>
            <a:off x="9900944" y="3081595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4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أجرّب و أتثبت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5" name="Google Shape;111;p2">
            <a:hlinkClick r:id="rId3" action="ppaction://hlinksldjump"/>
            <a:extLst>
              <a:ext uri="{FF2B5EF4-FFF2-40B4-BE49-F238E27FC236}">
                <a16:creationId xmlns:a16="http://schemas.microsoft.com/office/drawing/2014/main" id="{622DCED7-CBFC-1082-DEC0-1B58211D83F6}"/>
              </a:ext>
            </a:extLst>
          </p:cNvPr>
          <p:cNvSpPr/>
          <p:nvPr/>
        </p:nvSpPr>
        <p:spPr>
          <a:xfrm>
            <a:off x="9916678" y="2934389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2">
            <a:extLst>
              <a:ext uri="{FF2B5EF4-FFF2-40B4-BE49-F238E27FC236}">
                <a16:creationId xmlns:a16="http://schemas.microsoft.com/office/drawing/2014/main" id="{BDA28F8A-6F5C-617C-9DB3-61632329968C}"/>
              </a:ext>
            </a:extLst>
          </p:cNvPr>
          <p:cNvSpPr txBox="1"/>
          <p:nvPr/>
        </p:nvSpPr>
        <p:spPr>
          <a:xfrm>
            <a:off x="9916678" y="3967997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2800" i="0" u="none" strike="noStrike" cap="none" dirty="0">
                <a:solidFill>
                  <a:schemeClr val="dk2"/>
                </a:solidFill>
                <a:effectLst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أستنتج</a:t>
            </a:r>
            <a:endParaRPr sz="2800" dirty="0">
              <a:solidFill>
                <a:schemeClr val="dk2"/>
              </a:solidFill>
              <a:effectLst/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7" name="Google Shape;112;p2">
            <a:hlinkClick r:id="rId4" action="ppaction://hlinksldjump"/>
            <a:extLst>
              <a:ext uri="{FF2B5EF4-FFF2-40B4-BE49-F238E27FC236}">
                <a16:creationId xmlns:a16="http://schemas.microsoft.com/office/drawing/2014/main" id="{42D1DE59-386A-AA66-36E6-AB714358E346}"/>
              </a:ext>
            </a:extLst>
          </p:cNvPr>
          <p:cNvSpPr/>
          <p:nvPr/>
        </p:nvSpPr>
        <p:spPr>
          <a:xfrm>
            <a:off x="9900944" y="3817256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7;p2">
            <a:extLst>
              <a:ext uri="{FF2B5EF4-FFF2-40B4-BE49-F238E27FC236}">
                <a16:creationId xmlns:a16="http://schemas.microsoft.com/office/drawing/2014/main" id="{045EDE76-3655-E29D-E805-F41161EF8101}"/>
              </a:ext>
            </a:extLst>
          </p:cNvPr>
          <p:cNvSpPr txBox="1"/>
          <p:nvPr/>
        </p:nvSpPr>
        <p:spPr>
          <a:xfrm>
            <a:off x="9986896" y="4887675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أطبّق</a:t>
            </a:r>
            <a:endParaRPr sz="24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9" name="Google Shape;113;p2">
            <a:hlinkClick r:id="rId5" action="ppaction://hlinksldjump"/>
            <a:extLst>
              <a:ext uri="{FF2B5EF4-FFF2-40B4-BE49-F238E27FC236}">
                <a16:creationId xmlns:a16="http://schemas.microsoft.com/office/drawing/2014/main" id="{B0A4A252-4EC3-3D60-8B0F-2A2E83E7F7EA}"/>
              </a:ext>
            </a:extLst>
          </p:cNvPr>
          <p:cNvSpPr/>
          <p:nvPr/>
        </p:nvSpPr>
        <p:spPr>
          <a:xfrm>
            <a:off x="9986890" y="4764962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;p2">
            <a:extLst>
              <a:ext uri="{FF2B5EF4-FFF2-40B4-BE49-F238E27FC236}">
                <a16:creationId xmlns:a16="http://schemas.microsoft.com/office/drawing/2014/main" id="{02C2DDA6-CEE6-A588-23D6-80166FDCEA8B}"/>
              </a:ext>
            </a:extLst>
          </p:cNvPr>
          <p:cNvSpPr txBox="1"/>
          <p:nvPr/>
        </p:nvSpPr>
        <p:spPr>
          <a:xfrm>
            <a:off x="9843568" y="5752383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TN" sz="3200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أقيّم</a:t>
            </a:r>
            <a:endParaRPr sz="28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1" name="Google Shape;114;p2">
            <a:hlinkClick r:id="rId6" action="ppaction://hlinksldjump"/>
            <a:extLst>
              <a:ext uri="{FF2B5EF4-FFF2-40B4-BE49-F238E27FC236}">
                <a16:creationId xmlns:a16="http://schemas.microsoft.com/office/drawing/2014/main" id="{CDDD1CEF-65BC-E62E-46AA-0F756ECD55DD}"/>
              </a:ext>
            </a:extLst>
          </p:cNvPr>
          <p:cNvSpPr/>
          <p:nvPr/>
        </p:nvSpPr>
        <p:spPr>
          <a:xfrm>
            <a:off x="9883783" y="5678982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;p2">
            <a:extLst>
              <a:ext uri="{FF2B5EF4-FFF2-40B4-BE49-F238E27FC236}">
                <a16:creationId xmlns:a16="http://schemas.microsoft.com/office/drawing/2014/main" id="{37E5C787-EFD0-334E-AF8C-A1060489EA3C}"/>
              </a:ext>
            </a:extLst>
          </p:cNvPr>
          <p:cNvSpPr txBox="1"/>
          <p:nvPr/>
        </p:nvSpPr>
        <p:spPr>
          <a:xfrm>
            <a:off x="9986890" y="1157578"/>
            <a:ext cx="1881688" cy="4388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ar-T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ufyan Arabic Black" panose="02000500000000000000" pitchFamily="2" charset="-78"/>
                <a:ea typeface="Ranchers"/>
                <a:cs typeface="Kufyan Arabic Black" panose="02000500000000000000" pitchFamily="2" charset="-78"/>
                <a:sym typeface="Ranchers"/>
              </a:rPr>
              <a:t>مراجعة</a:t>
            </a:r>
            <a:endParaRPr sz="2000" dirty="0">
              <a:solidFill>
                <a:schemeClr val="dk2"/>
              </a:solidFill>
              <a:latin typeface="Ranchers"/>
              <a:ea typeface="Ranchers"/>
              <a:cs typeface="Ranchers"/>
              <a:sym typeface="Ranchers"/>
            </a:endParaRPr>
          </a:p>
        </p:txBody>
      </p:sp>
      <p:sp>
        <p:nvSpPr>
          <p:cNvPr id="13" name="Google Shape;109;p2">
            <a:hlinkClick r:id="rId7" action="ppaction://hlinksldjump"/>
            <a:extLst>
              <a:ext uri="{FF2B5EF4-FFF2-40B4-BE49-F238E27FC236}">
                <a16:creationId xmlns:a16="http://schemas.microsoft.com/office/drawing/2014/main" id="{A1E375F9-C824-212E-1221-0F41CF46DCB6}"/>
              </a:ext>
            </a:extLst>
          </p:cNvPr>
          <p:cNvSpPr/>
          <p:nvPr/>
        </p:nvSpPr>
        <p:spPr>
          <a:xfrm>
            <a:off x="10040455" y="1128239"/>
            <a:ext cx="2065104" cy="77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415650" y="555375"/>
            <a:ext cx="9490200" cy="5977200"/>
          </a:xfrm>
          <a:prstGeom prst="roundRect">
            <a:avLst>
              <a:gd name="adj" fmla="val 8857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nchers"/>
              <a:buNone/>
              <a:defRPr sz="37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chi Hand"/>
              <a:buChar char="●"/>
              <a:defRPr sz="24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○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■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●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○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■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●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chi Hand"/>
              <a:buChar char="○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Gochi Hand"/>
              <a:buChar char="■"/>
              <a:defRPr sz="19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slide" Target="slide25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11" Type="http://schemas.openxmlformats.org/officeDocument/2006/relationships/image" Target="../media/image5.png"/><Relationship Id="rId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11" Type="http://schemas.openxmlformats.org/officeDocument/2006/relationships/image" Target="../media/image11.png"/><Relationship Id="rId5" Type="http://schemas.openxmlformats.org/officeDocument/2006/relationships/slide" Target="slide9.xml"/><Relationship Id="rId10" Type="http://schemas.openxmlformats.org/officeDocument/2006/relationships/image" Target="../media/image10.png"/><Relationship Id="rId4" Type="http://schemas.openxmlformats.org/officeDocument/2006/relationships/slide" Target="slide3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11" Type="http://schemas.openxmlformats.org/officeDocument/2006/relationships/image" Target="../media/image14.png"/><Relationship Id="rId5" Type="http://schemas.openxmlformats.org/officeDocument/2006/relationships/slide" Target="slide9.xml"/><Relationship Id="rId10" Type="http://schemas.openxmlformats.org/officeDocument/2006/relationships/image" Target="../media/image13.png"/><Relationship Id="rId4" Type="http://schemas.openxmlformats.org/officeDocument/2006/relationships/slide" Target="slide3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10" Type="http://schemas.openxmlformats.org/officeDocument/2006/relationships/image" Target="../media/image16.png"/><Relationship Id="rId4" Type="http://schemas.openxmlformats.org/officeDocument/2006/relationships/slide" Target="slide3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Layout" Target="../slideLayouts/slideLayout4.xml"/><Relationship Id="rId7" Type="http://schemas.openxmlformats.org/officeDocument/2006/relationships/slide" Target="slide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3.xml"/><Relationship Id="rId11" Type="http://schemas.openxmlformats.org/officeDocument/2006/relationships/image" Target="../media/image17.png"/><Relationship Id="rId5" Type="http://schemas.openxmlformats.org/officeDocument/2006/relationships/slide" Target="slide2.xml"/><Relationship Id="rId10" Type="http://schemas.openxmlformats.org/officeDocument/2006/relationships/slide" Target="slide29.xml"/><Relationship Id="rId4" Type="http://schemas.openxmlformats.org/officeDocument/2006/relationships/notesSlide" Target="../notesSlides/notesSlide15.xml"/><Relationship Id="rId9" Type="http://schemas.openxmlformats.org/officeDocument/2006/relationships/slide" Target="slide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Layout" Target="../slideLayouts/slideLayout4.xml"/><Relationship Id="rId7" Type="http://schemas.openxmlformats.org/officeDocument/2006/relationships/slide" Target="slide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3.xml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0" Type="http://schemas.openxmlformats.org/officeDocument/2006/relationships/slide" Target="slide29.xml"/><Relationship Id="rId4" Type="http://schemas.openxmlformats.org/officeDocument/2006/relationships/notesSlide" Target="../notesSlides/notesSlide16.xml"/><Relationship Id="rId9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Layout" Target="../slideLayouts/slideLayout4.xml"/><Relationship Id="rId7" Type="http://schemas.openxmlformats.org/officeDocument/2006/relationships/slide" Target="slide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3.xml"/><Relationship Id="rId11" Type="http://schemas.openxmlformats.org/officeDocument/2006/relationships/image" Target="../media/image21.png"/><Relationship Id="rId5" Type="http://schemas.openxmlformats.org/officeDocument/2006/relationships/slide" Target="slide2.xml"/><Relationship Id="rId10" Type="http://schemas.openxmlformats.org/officeDocument/2006/relationships/slide" Target="slide29.xml"/><Relationship Id="rId4" Type="http://schemas.openxmlformats.org/officeDocument/2006/relationships/notesSlide" Target="../notesSlides/notesSlide20.xml"/><Relationship Id="rId9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Layout" Target="../slideLayouts/slideLayout4.xml"/><Relationship Id="rId7" Type="http://schemas.openxmlformats.org/officeDocument/2006/relationships/slide" Target="slide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3.xml"/><Relationship Id="rId11" Type="http://schemas.openxmlformats.org/officeDocument/2006/relationships/image" Target="../media/image22.png"/><Relationship Id="rId5" Type="http://schemas.openxmlformats.org/officeDocument/2006/relationships/slide" Target="slide2.xml"/><Relationship Id="rId10" Type="http://schemas.openxmlformats.org/officeDocument/2006/relationships/slide" Target="slide29.xml"/><Relationship Id="rId4" Type="http://schemas.openxmlformats.org/officeDocument/2006/relationships/notesSlide" Target="../notesSlides/notesSlide21.xml"/><Relationship Id="rId9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Layout" Target="../slideLayouts/slideLayout4.xml"/><Relationship Id="rId7" Type="http://schemas.openxmlformats.org/officeDocument/2006/relationships/slide" Target="slide9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" Target="slide3.xml"/><Relationship Id="rId11" Type="http://schemas.openxmlformats.org/officeDocument/2006/relationships/image" Target="../media/image23.png"/><Relationship Id="rId5" Type="http://schemas.openxmlformats.org/officeDocument/2006/relationships/slide" Target="slide2.xml"/><Relationship Id="rId10" Type="http://schemas.openxmlformats.org/officeDocument/2006/relationships/slide" Target="slide29.xml"/><Relationship Id="rId4" Type="http://schemas.openxmlformats.org/officeDocument/2006/relationships/notesSlide" Target="../notesSlides/notesSlide22.xml"/><Relationship Id="rId9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2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10" Type="http://schemas.openxmlformats.org/officeDocument/2006/relationships/image" Target="../media/image26.png"/><Relationship Id="rId4" Type="http://schemas.openxmlformats.org/officeDocument/2006/relationships/slide" Target="slide3.xml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1.xml"/><Relationship Id="rId5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"/>
          <p:cNvSpPr txBox="1"/>
          <p:nvPr/>
        </p:nvSpPr>
        <p:spPr>
          <a:xfrm>
            <a:off x="1398375" y="524375"/>
            <a:ext cx="1868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784" name="Google Shape;784;p10"/>
          <p:cNvSpPr/>
          <p:nvPr/>
        </p:nvSpPr>
        <p:spPr>
          <a:xfrm>
            <a:off x="3782131" y="2207700"/>
            <a:ext cx="957949" cy="13842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latin typeface="Ranchers"/>
            </a:endParaRPr>
          </a:p>
        </p:txBody>
      </p:sp>
      <p:sp>
        <p:nvSpPr>
          <p:cNvPr id="785" name="Google Shape;785;p10"/>
          <p:cNvSpPr/>
          <p:nvPr/>
        </p:nvSpPr>
        <p:spPr>
          <a:xfrm>
            <a:off x="4802606" y="2236500"/>
            <a:ext cx="915154" cy="1366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Ranchers"/>
            </a:endParaRPr>
          </a:p>
        </p:txBody>
      </p:sp>
      <p:sp>
        <p:nvSpPr>
          <p:cNvPr id="786" name="Google Shape;786;p10"/>
          <p:cNvSpPr/>
          <p:nvPr/>
        </p:nvSpPr>
        <p:spPr>
          <a:xfrm>
            <a:off x="5842143" y="2236500"/>
            <a:ext cx="925030" cy="13661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Ranchers"/>
            </a:endParaRPr>
          </a:p>
        </p:txBody>
      </p:sp>
      <p:sp>
        <p:nvSpPr>
          <p:cNvPr id="787" name="Google Shape;787;p10"/>
          <p:cNvSpPr/>
          <p:nvPr/>
        </p:nvSpPr>
        <p:spPr>
          <a:xfrm>
            <a:off x="4535968" y="3763475"/>
            <a:ext cx="1334874" cy="13463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Ranchers"/>
            </a:endParaRPr>
          </a:p>
        </p:txBody>
      </p:sp>
      <p:sp>
        <p:nvSpPr>
          <p:cNvPr id="788" name="Google Shape;788;p10"/>
          <p:cNvSpPr/>
          <p:nvPr/>
        </p:nvSpPr>
        <p:spPr>
          <a:xfrm>
            <a:off x="5943556" y="3763475"/>
            <a:ext cx="609005" cy="13562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Ranchers"/>
            </a:endParaRPr>
          </a:p>
        </p:txBody>
      </p:sp>
      <p:sp>
        <p:nvSpPr>
          <p:cNvPr id="790" name="Google Shape;790;p10"/>
          <p:cNvSpPr/>
          <p:nvPr/>
        </p:nvSpPr>
        <p:spPr>
          <a:xfrm>
            <a:off x="7441356" y="3760175"/>
            <a:ext cx="911862" cy="13480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Ranchers"/>
            </a:endParaRPr>
          </a:p>
        </p:txBody>
      </p:sp>
      <p:sp>
        <p:nvSpPr>
          <p:cNvPr id="792" name="Google Shape;792;p10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C47150-BA8B-B355-DB2A-844BCF515376}"/>
              </a:ext>
            </a:extLst>
          </p:cNvPr>
          <p:cNvSpPr txBox="1"/>
          <p:nvPr/>
        </p:nvSpPr>
        <p:spPr>
          <a:xfrm>
            <a:off x="1751177" y="1678848"/>
            <a:ext cx="7678735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5400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الدموية الكبرى والدورة الدموية الصغرى</a:t>
            </a:r>
            <a:endParaRPr lang="fr-FR" sz="5400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942B1D10-7DFB-7B2F-2219-DDB5B400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E40CB204-E4CD-B25F-5732-009584FABE60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2703D5F1-4039-2917-A12A-85D87CEED65D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E90F75E3-F167-F6E2-1493-379AD2F8BDD8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EF36AB56-5A9B-FD08-6283-1D34FD30EC27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D7483138-176A-E9F1-DB54-B3A4C70BE309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4EE41439-E695-48D8-2739-F320B575CB7F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ECA348-CA3D-FDB8-7CB2-F037FA31FA85}"/>
              </a:ext>
            </a:extLst>
          </p:cNvPr>
          <p:cNvSpPr txBox="1"/>
          <p:nvPr/>
        </p:nvSpPr>
        <p:spPr>
          <a:xfrm>
            <a:off x="4223648" y="1155269"/>
            <a:ext cx="514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النشاط 2 :</a:t>
            </a:r>
            <a:endParaRPr lang="fr-FR" sz="2800" b="1" dirty="0">
              <a:solidFill>
                <a:srgbClr val="0070C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F52572-CA47-EC7E-8493-BC713E2DFBD1}"/>
              </a:ext>
            </a:extLst>
          </p:cNvPr>
          <p:cNvSpPr txBox="1"/>
          <p:nvPr/>
        </p:nvSpPr>
        <p:spPr>
          <a:xfrm>
            <a:off x="5591906" y="1636100"/>
            <a:ext cx="4102349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أَتَأَمَّلُ الصُّورَةَ وَأُحَدِّدُ الْعُضْوَ الَّذِي صَدَرَتْ عَنْهُ الدَّقَّاتُ بِالْقَفَصِ الصَّدْرِيِّ.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C2AC5DF-4C00-B2F2-A995-A5A67910B4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Circulatie">
            <a:extLst>
              <a:ext uri="{FF2B5EF4-FFF2-40B4-BE49-F238E27FC236}">
                <a16:creationId xmlns:a16="http://schemas.microsoft.com/office/drawing/2014/main" id="{99263E27-A569-90AC-801B-E5374BD3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3" y="1284950"/>
            <a:ext cx="4580166" cy="5139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E31698C-1A32-E0B8-9984-ED8415D4D6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4337" y="1470507"/>
            <a:ext cx="415963" cy="4159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9A99A9-62B8-DEC6-9B63-4EBC4CB22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600" y="1987250"/>
            <a:ext cx="415963" cy="4159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F3FE31-0D5D-47FA-8607-A43A31F286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337" y="4150700"/>
            <a:ext cx="415963" cy="4159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DC0C87-A647-4393-152C-1BA0BEC317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5666" y="5903300"/>
            <a:ext cx="415964" cy="41596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AFADF4E7-4282-F758-60D3-F65EE082D2C0}"/>
              </a:ext>
            </a:extLst>
          </p:cNvPr>
          <p:cNvSpPr/>
          <p:nvPr/>
        </p:nvSpPr>
        <p:spPr>
          <a:xfrm>
            <a:off x="1800562" y="3388494"/>
            <a:ext cx="2022231" cy="1711044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4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D7B5A6FD-6B83-02ED-A35E-E211BB63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DC5B7DDC-33F4-3780-D27F-EA346D929D3D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3657F8E0-E8EA-3319-D31A-7B136421904D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C8B57151-ED3C-2183-CA55-B3E48B048084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AD3227A6-1817-6010-1AEB-9DD53E110E76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B30B2216-A393-F8A1-6886-7714DDF059E9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AE3DEFE5-D3EC-BDC7-B70C-DA5EF954D41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2A5D3C-7407-20C1-F65A-ECAA3797F2EB}"/>
              </a:ext>
            </a:extLst>
          </p:cNvPr>
          <p:cNvSpPr txBox="1"/>
          <p:nvPr/>
        </p:nvSpPr>
        <p:spPr>
          <a:xfrm>
            <a:off x="4223648" y="1155269"/>
            <a:ext cx="514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النشاط 3 :</a:t>
            </a:r>
            <a:endParaRPr lang="fr-FR" sz="2800" b="1" dirty="0">
              <a:solidFill>
                <a:srgbClr val="0070C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4D15AD-E853-5C22-FA61-647907B95045}"/>
              </a:ext>
            </a:extLst>
          </p:cNvPr>
          <p:cNvSpPr txBox="1"/>
          <p:nvPr/>
        </p:nvSpPr>
        <p:spPr>
          <a:xfrm>
            <a:off x="4844563" y="1554205"/>
            <a:ext cx="4926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"القلب هو العضو المسؤول عن حركة الدم، وهو يعمل كمضخة.</a:t>
            </a:r>
          </a:p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تقوم هذه المضخة بدفع الدم إلى كامل الجسم عبر "الأوعية الدموية" (التي تشبه القنوات). يغذي هذا الدم خلايا الجسم، </a:t>
            </a:r>
          </a:p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ثم يعود مرة أخرى إلى القلب.</a:t>
            </a:r>
          </a:p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هذه العملية (ذهاب الدم من القلب للجسم وعودته) تسمّى </a:t>
            </a: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الدموية</a:t>
            </a: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."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43A9E58-5D68-16DE-9E13-F2D0B0A4C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Heart - Wikipedia">
            <a:extLst>
              <a:ext uri="{FF2B5EF4-FFF2-40B4-BE49-F238E27FC236}">
                <a16:creationId xmlns:a16="http://schemas.microsoft.com/office/drawing/2014/main" id="{AE9CCB92-FB85-56BA-B8B6-15AFDC04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6" y="1319832"/>
            <a:ext cx="4278362" cy="4869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86FEC3-0DBF-E922-BFFD-161E0F122E06}"/>
              </a:ext>
            </a:extLst>
          </p:cNvPr>
          <p:cNvSpPr txBox="1"/>
          <p:nvPr/>
        </p:nvSpPr>
        <p:spPr>
          <a:xfrm>
            <a:off x="5266592" y="5992840"/>
            <a:ext cx="4104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فممّ تتكوّن هذه العضلة ؟</a:t>
            </a:r>
          </a:p>
        </p:txBody>
      </p:sp>
    </p:spTree>
    <p:extLst>
      <p:ext uri="{BB962C8B-B14F-4D97-AF65-F5344CB8AC3E}">
        <p14:creationId xmlns:p14="http://schemas.microsoft.com/office/powerpoint/2010/main" val="16677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4356D619-8803-90DF-9ABB-59FC9126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6C9A9D3D-16E8-7591-975F-4F220459B0C4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CB2E6742-DB9E-F7FA-C248-A54C1B8CA9BA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8C41E73F-6B30-B07B-FFC4-C7AEFAAECE22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5371A8F0-340E-155C-98A8-405549904793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E49E7188-2D65-52FE-D449-DBEACFC7A675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657BC8F5-0F64-7EE1-5D14-B4C4B4C6AD0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B02A890-4DA3-56BC-B33C-EDF75B48CC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EE7D5A-2B60-136E-A23E-9CFAC82A2B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932" y="1131720"/>
            <a:ext cx="4664094" cy="5497679"/>
          </a:xfrm>
          <a:prstGeom prst="rect">
            <a:avLst/>
          </a:prstGeom>
        </p:spPr>
      </p:pic>
      <p:pic>
        <p:nvPicPr>
          <p:cNvPr id="34" name="Image 33" descr="Une image contenant Carmin, chaussures, chaussure, chaussure de sport&#10;&#10;Le contenu généré par l’IA peut être incorrect.">
            <a:extLst>
              <a:ext uri="{FF2B5EF4-FFF2-40B4-BE49-F238E27FC236}">
                <a16:creationId xmlns:a16="http://schemas.microsoft.com/office/drawing/2014/main" id="{8A423B29-2B9B-E9D3-29CE-1137E3B680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512" y="1149304"/>
            <a:ext cx="4664094" cy="5374588"/>
          </a:xfrm>
          <a:prstGeom prst="rect">
            <a:avLst/>
          </a:prstGeom>
        </p:spPr>
      </p:pic>
      <p:pic>
        <p:nvPicPr>
          <p:cNvPr id="39" name="Image 38" descr="Une image contenant Carmin, chaussures&#10;&#10;Le contenu généré par l’IA peut être incorrect.">
            <a:extLst>
              <a:ext uri="{FF2B5EF4-FFF2-40B4-BE49-F238E27FC236}">
                <a16:creationId xmlns:a16="http://schemas.microsoft.com/office/drawing/2014/main" id="{9BAF74D4-722C-6EBB-2A0A-9A9B5AA68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091" y="1185745"/>
            <a:ext cx="4773099" cy="544365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B5A5AE7-E4F3-F8A0-959B-519271B1B0F6}"/>
              </a:ext>
            </a:extLst>
          </p:cNvPr>
          <p:cNvCxnSpPr>
            <a:cxnSpLocks/>
          </p:cNvCxnSpPr>
          <p:nvPr/>
        </p:nvCxnSpPr>
        <p:spPr>
          <a:xfrm flipH="1">
            <a:off x="2558560" y="3698818"/>
            <a:ext cx="1512277" cy="319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3E01248-8FEA-A8DF-7A39-757E71520980}"/>
              </a:ext>
            </a:extLst>
          </p:cNvPr>
          <p:cNvCxnSpPr>
            <a:cxnSpLocks/>
          </p:cNvCxnSpPr>
          <p:nvPr/>
        </p:nvCxnSpPr>
        <p:spPr>
          <a:xfrm>
            <a:off x="6149375" y="2698695"/>
            <a:ext cx="1664677" cy="577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050B52-8E3B-98D3-AC39-D6B597B57F48}"/>
              </a:ext>
            </a:extLst>
          </p:cNvPr>
          <p:cNvCxnSpPr>
            <a:cxnSpLocks/>
          </p:cNvCxnSpPr>
          <p:nvPr/>
        </p:nvCxnSpPr>
        <p:spPr>
          <a:xfrm>
            <a:off x="6717323" y="4422531"/>
            <a:ext cx="1186962" cy="3386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53DC08E-20D6-E6F3-E345-4175201BAC40}"/>
              </a:ext>
            </a:extLst>
          </p:cNvPr>
          <p:cNvCxnSpPr>
            <a:cxnSpLocks/>
          </p:cNvCxnSpPr>
          <p:nvPr/>
        </p:nvCxnSpPr>
        <p:spPr>
          <a:xfrm flipH="1">
            <a:off x="2951906" y="5407015"/>
            <a:ext cx="3064962" cy="21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70B46D23-BBC5-7A1C-601D-33450CFF0611}"/>
              </a:ext>
            </a:extLst>
          </p:cNvPr>
          <p:cNvSpPr txBox="1"/>
          <p:nvPr/>
        </p:nvSpPr>
        <p:spPr>
          <a:xfrm>
            <a:off x="379476" y="3663650"/>
            <a:ext cx="217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الأذين الأيمن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931905-DB0D-DF0D-113B-7C4749CE222A}"/>
              </a:ext>
            </a:extLst>
          </p:cNvPr>
          <p:cNvSpPr txBox="1"/>
          <p:nvPr/>
        </p:nvSpPr>
        <p:spPr>
          <a:xfrm>
            <a:off x="466383" y="5294865"/>
            <a:ext cx="2526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البطين الأيمن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974453-10A9-024D-7770-1EBDDE3E75ED}"/>
              </a:ext>
            </a:extLst>
          </p:cNvPr>
          <p:cNvSpPr txBox="1"/>
          <p:nvPr/>
        </p:nvSpPr>
        <p:spPr>
          <a:xfrm>
            <a:off x="7720097" y="3128893"/>
            <a:ext cx="1993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الأذين الأيسر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FE2950-393A-16A8-87D3-5DC05AF8FC79}"/>
              </a:ext>
            </a:extLst>
          </p:cNvPr>
          <p:cNvSpPr txBox="1"/>
          <p:nvPr/>
        </p:nvSpPr>
        <p:spPr>
          <a:xfrm>
            <a:off x="7553663" y="4815099"/>
            <a:ext cx="237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البطين الأيسر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C1402F3-3922-0562-74B6-CEB1BC3FD0D2}"/>
              </a:ext>
            </a:extLst>
          </p:cNvPr>
          <p:cNvCxnSpPr>
            <a:cxnSpLocks/>
          </p:cNvCxnSpPr>
          <p:nvPr/>
        </p:nvCxnSpPr>
        <p:spPr>
          <a:xfrm flipV="1">
            <a:off x="5492882" y="1987250"/>
            <a:ext cx="2467568" cy="117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72A4D4F6-F80D-F56B-6E2E-EA5D025AEFCA}"/>
              </a:ext>
            </a:extLst>
          </p:cNvPr>
          <p:cNvSpPr txBox="1"/>
          <p:nvPr/>
        </p:nvSpPr>
        <p:spPr>
          <a:xfrm>
            <a:off x="7489115" y="1095068"/>
            <a:ext cx="2379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الشريان الرئوي</a:t>
            </a:r>
          </a:p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( إلى الرئتين )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4466899-7407-6CF6-6058-AD78B5D3B033}"/>
              </a:ext>
            </a:extLst>
          </p:cNvPr>
          <p:cNvCxnSpPr>
            <a:cxnSpLocks/>
          </p:cNvCxnSpPr>
          <p:nvPr/>
        </p:nvCxnSpPr>
        <p:spPr>
          <a:xfrm flipH="1">
            <a:off x="2734408" y="1617893"/>
            <a:ext cx="2057400" cy="319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91FC576B-FD69-8D2F-D5A0-44831A75579F}"/>
              </a:ext>
            </a:extLst>
          </p:cNvPr>
          <p:cNvSpPr txBox="1"/>
          <p:nvPr/>
        </p:nvSpPr>
        <p:spPr>
          <a:xfrm>
            <a:off x="379476" y="1273789"/>
            <a:ext cx="2649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الشريان الأبهر</a:t>
            </a:r>
          </a:p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( إلى جميع أعضاء الجسم )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DD9DF656-1352-1A1E-E959-F4BE3808FB5E}"/>
              </a:ext>
            </a:extLst>
          </p:cNvPr>
          <p:cNvCxnSpPr>
            <a:cxnSpLocks/>
          </p:cNvCxnSpPr>
          <p:nvPr/>
        </p:nvCxnSpPr>
        <p:spPr>
          <a:xfrm flipH="1">
            <a:off x="2580933" y="4053251"/>
            <a:ext cx="2073127" cy="42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B928BBBF-AADD-6096-FDBA-E3C0722B2A8A}"/>
              </a:ext>
            </a:extLst>
          </p:cNvPr>
          <p:cNvSpPr txBox="1"/>
          <p:nvPr/>
        </p:nvSpPr>
        <p:spPr>
          <a:xfrm>
            <a:off x="244262" y="4248425"/>
            <a:ext cx="233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الصمّام الرئوي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4071BE5C-7C55-E8E7-D328-E6DAE71AA65D}"/>
              </a:ext>
            </a:extLst>
          </p:cNvPr>
          <p:cNvCxnSpPr>
            <a:cxnSpLocks/>
          </p:cNvCxnSpPr>
          <p:nvPr/>
        </p:nvCxnSpPr>
        <p:spPr>
          <a:xfrm flipH="1">
            <a:off x="3025512" y="4787312"/>
            <a:ext cx="1397240" cy="277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7E26BC7-EFA0-AF07-A1D1-7EE16434C19E}"/>
              </a:ext>
            </a:extLst>
          </p:cNvPr>
          <p:cNvSpPr txBox="1"/>
          <p:nvPr/>
        </p:nvSpPr>
        <p:spPr>
          <a:xfrm>
            <a:off x="-52647" y="4781545"/>
            <a:ext cx="31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الصمّام ثلاثي الشرفات 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6716CF4-C10E-A2AD-A6D4-624CA67B5FE9}"/>
              </a:ext>
            </a:extLst>
          </p:cNvPr>
          <p:cNvCxnSpPr>
            <a:cxnSpLocks/>
          </p:cNvCxnSpPr>
          <p:nvPr/>
        </p:nvCxnSpPr>
        <p:spPr>
          <a:xfrm>
            <a:off x="5382979" y="3542959"/>
            <a:ext cx="2577471" cy="99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54D39F00-D8ED-2BB2-8086-56C56910AD52}"/>
              </a:ext>
            </a:extLst>
          </p:cNvPr>
          <p:cNvSpPr txBox="1"/>
          <p:nvPr/>
        </p:nvSpPr>
        <p:spPr>
          <a:xfrm>
            <a:off x="7737399" y="4301830"/>
            <a:ext cx="219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صمّام أبهري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700AEA4-0533-57ED-8836-7E7DBD67F626}"/>
              </a:ext>
            </a:extLst>
          </p:cNvPr>
          <p:cNvCxnSpPr>
            <a:cxnSpLocks/>
          </p:cNvCxnSpPr>
          <p:nvPr/>
        </p:nvCxnSpPr>
        <p:spPr>
          <a:xfrm>
            <a:off x="6055763" y="3417486"/>
            <a:ext cx="1881974" cy="72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CF6E9DCC-BDB8-CD5D-8071-227E479B783F}"/>
              </a:ext>
            </a:extLst>
          </p:cNvPr>
          <p:cNvSpPr txBox="1"/>
          <p:nvPr/>
        </p:nvSpPr>
        <p:spPr>
          <a:xfrm>
            <a:off x="7715026" y="3870327"/>
            <a:ext cx="219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صمّام تاجي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897" name="Connecteur droit avec flèche 896">
            <a:extLst>
              <a:ext uri="{FF2B5EF4-FFF2-40B4-BE49-F238E27FC236}">
                <a16:creationId xmlns:a16="http://schemas.microsoft.com/office/drawing/2014/main" id="{D2E28DEF-4974-E4FF-3AC3-9F67A6AB480E}"/>
              </a:ext>
            </a:extLst>
          </p:cNvPr>
          <p:cNvCxnSpPr>
            <a:cxnSpLocks/>
            <a:endCxn id="907" idx="3"/>
          </p:cNvCxnSpPr>
          <p:nvPr/>
        </p:nvCxnSpPr>
        <p:spPr>
          <a:xfrm flipH="1">
            <a:off x="2693546" y="2089656"/>
            <a:ext cx="1116822" cy="1063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7" name="ZoneTexte 906">
            <a:extLst>
              <a:ext uri="{FF2B5EF4-FFF2-40B4-BE49-F238E27FC236}">
                <a16:creationId xmlns:a16="http://schemas.microsoft.com/office/drawing/2014/main" id="{DE4B6E1F-7906-BECC-FAD7-CF9F8DD0B0EC}"/>
              </a:ext>
            </a:extLst>
          </p:cNvPr>
          <p:cNvSpPr txBox="1"/>
          <p:nvPr/>
        </p:nvSpPr>
        <p:spPr>
          <a:xfrm>
            <a:off x="514462" y="2675728"/>
            <a:ext cx="2179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الوريد الأجوف</a:t>
            </a:r>
          </a:p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العلوي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909" name="Connecteur droit avec flèche 908">
            <a:extLst>
              <a:ext uri="{FF2B5EF4-FFF2-40B4-BE49-F238E27FC236}">
                <a16:creationId xmlns:a16="http://schemas.microsoft.com/office/drawing/2014/main" id="{A9BDBE07-0E72-D538-57EA-EC09A326CEA0}"/>
              </a:ext>
            </a:extLst>
          </p:cNvPr>
          <p:cNvCxnSpPr>
            <a:cxnSpLocks/>
          </p:cNvCxnSpPr>
          <p:nvPr/>
        </p:nvCxnSpPr>
        <p:spPr>
          <a:xfrm>
            <a:off x="6550593" y="2315534"/>
            <a:ext cx="1353692" cy="220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1" name="ZoneTexte 910">
            <a:extLst>
              <a:ext uri="{FF2B5EF4-FFF2-40B4-BE49-F238E27FC236}">
                <a16:creationId xmlns:a16="http://schemas.microsoft.com/office/drawing/2014/main" id="{8B884B50-6314-B2C1-EABB-018E7614FDCD}"/>
              </a:ext>
            </a:extLst>
          </p:cNvPr>
          <p:cNvSpPr txBox="1"/>
          <p:nvPr/>
        </p:nvSpPr>
        <p:spPr>
          <a:xfrm>
            <a:off x="7764057" y="2290864"/>
            <a:ext cx="217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الوريد الرئوي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618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37" grpId="0"/>
      <p:bldP spid="45" grpId="0"/>
      <p:bldP spid="48" grpId="0"/>
      <p:bldP spid="52" grpId="0"/>
      <p:bldP spid="57" grpId="0"/>
      <p:bldP spid="62" grpId="0"/>
      <p:bldP spid="907" grpId="0"/>
      <p:bldP spid="9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70462820-EEBF-4215-64EA-EC9A2C11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09DD1843-1905-FE4B-DF56-E812F52EEE67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FDE8C445-527E-05CC-89A0-4889A03EDEE0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D55638A1-C250-7E08-3CA5-4493BBA6745E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D6B1D3F8-B458-80B7-146E-EF941F848251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9F5CCABF-D7A6-CE4C-F677-F3040AEB56F2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D8EF3DAB-34D3-DBC7-7032-D40CD6672009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A1484-1948-AF9C-DF43-74BD0BF853E6}"/>
              </a:ext>
            </a:extLst>
          </p:cNvPr>
          <p:cNvSpPr txBox="1"/>
          <p:nvPr/>
        </p:nvSpPr>
        <p:spPr>
          <a:xfrm>
            <a:off x="478275" y="2691825"/>
            <a:ext cx="237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32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الجانب الأيمن</a:t>
            </a:r>
            <a:endParaRPr lang="fr-FR" sz="32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35AE129-71C2-E47D-3D21-1875F32BC1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DC4D5-7722-6531-D989-DB89ACE5D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523" y="1155269"/>
            <a:ext cx="4070838" cy="53440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93943C2-7B33-8C9E-2B11-03910EEB7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0737" y="1155269"/>
            <a:ext cx="4525109" cy="541258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6C06C74-E882-74F6-985D-7B87A16832B0}"/>
              </a:ext>
            </a:extLst>
          </p:cNvPr>
          <p:cNvSpPr txBox="1"/>
          <p:nvPr/>
        </p:nvSpPr>
        <p:spPr>
          <a:xfrm>
            <a:off x="7260075" y="3521963"/>
            <a:ext cx="237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32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الجانب الأيسر</a:t>
            </a:r>
            <a:endParaRPr lang="fr-FR" sz="32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98FDE6F-5636-D190-761F-5F39E02A24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9431" y="1063676"/>
            <a:ext cx="5240215" cy="552176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AD75F97-5BEA-034F-FA3B-1FD9A76FF9FF}"/>
              </a:ext>
            </a:extLst>
          </p:cNvPr>
          <p:cNvCxnSpPr>
            <a:cxnSpLocks/>
          </p:cNvCxnSpPr>
          <p:nvPr/>
        </p:nvCxnSpPr>
        <p:spPr>
          <a:xfrm flipV="1">
            <a:off x="6158614" y="4339474"/>
            <a:ext cx="1637232" cy="467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E2CBDF9-2B03-D6DC-8110-6266AD935B99}"/>
              </a:ext>
            </a:extLst>
          </p:cNvPr>
          <p:cNvCxnSpPr>
            <a:cxnSpLocks/>
          </p:cNvCxnSpPr>
          <p:nvPr/>
        </p:nvCxnSpPr>
        <p:spPr>
          <a:xfrm flipH="1" flipV="1">
            <a:off x="2189285" y="3267808"/>
            <a:ext cx="2206870" cy="811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2217395-1198-92F2-6FE7-5FEFB4E7A95B}"/>
              </a:ext>
            </a:extLst>
          </p:cNvPr>
          <p:cNvCxnSpPr>
            <a:cxnSpLocks/>
          </p:cNvCxnSpPr>
          <p:nvPr/>
        </p:nvCxnSpPr>
        <p:spPr>
          <a:xfrm flipV="1">
            <a:off x="2458743" y="4144848"/>
            <a:ext cx="2271519" cy="1227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4B0AD7E-5419-B0F3-2B07-F345E10403E6}"/>
              </a:ext>
            </a:extLst>
          </p:cNvPr>
          <p:cNvCxnSpPr>
            <a:cxnSpLocks/>
          </p:cNvCxnSpPr>
          <p:nvPr/>
        </p:nvCxnSpPr>
        <p:spPr>
          <a:xfrm>
            <a:off x="2479431" y="5476058"/>
            <a:ext cx="4396154" cy="391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BDF858B-7158-40FE-EDE7-926BD816F9BC}"/>
              </a:ext>
            </a:extLst>
          </p:cNvPr>
          <p:cNvSpPr txBox="1"/>
          <p:nvPr/>
        </p:nvSpPr>
        <p:spPr>
          <a:xfrm>
            <a:off x="267122" y="4717106"/>
            <a:ext cx="2537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32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الحواجز القلبية</a:t>
            </a:r>
          </a:p>
          <a:p>
            <a:pPr algn="ctr" rtl="1"/>
            <a:r>
              <a:rPr lang="ar-TN" sz="32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( العضلية )</a:t>
            </a:r>
            <a:endParaRPr lang="fr-FR" sz="32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411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84E4CE4D-F698-2108-4588-FA4749BA1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F2D9131C-0399-9AB0-D1B5-BC89449B7414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E0151E46-C21F-5EDC-828C-4A1ACEAE5AF3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DC14B45D-AC6D-764F-49E0-373B857E2802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8F65DF6D-8402-C0A5-05EC-C7DA91CEED22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89670674-A608-E32D-776F-E206C786B706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24CD1B5F-E8E2-2765-5B15-4BF73AC1F1B2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0A9B85-0182-76D2-DE84-342FE1F85D2D}"/>
              </a:ext>
            </a:extLst>
          </p:cNvPr>
          <p:cNvSpPr txBox="1"/>
          <p:nvPr/>
        </p:nvSpPr>
        <p:spPr>
          <a:xfrm>
            <a:off x="5671037" y="1174435"/>
            <a:ext cx="3951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الجهة اليمنى تستقبل الدم الغني </a:t>
            </a:r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بثاني أكسيد الكربون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القادم من </a:t>
            </a:r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الجسم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5" name="Image 4" descr="Une image contenant clipart, dessin humoristique, cœur, Silhouette d’animal&#10;&#10;Le contenu généré par l’IA peut être incorrect.">
            <a:extLst>
              <a:ext uri="{FF2B5EF4-FFF2-40B4-BE49-F238E27FC236}">
                <a16:creationId xmlns:a16="http://schemas.microsoft.com/office/drawing/2014/main" id="{B2036D70-3BEC-B805-AE71-638CEC3F3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585" y="2356146"/>
            <a:ext cx="2792453" cy="4254181"/>
          </a:xfrm>
          <a:prstGeom prst="rect">
            <a:avLst/>
          </a:prstGeom>
        </p:spPr>
      </p:pic>
      <p:pic>
        <p:nvPicPr>
          <p:cNvPr id="9" name="Image 8" descr="Une image contenant cœur, dessin humoristique, clipart&#10;&#10;Le contenu généré par l’IA peut être incorrect.">
            <a:extLst>
              <a:ext uri="{FF2B5EF4-FFF2-40B4-BE49-F238E27FC236}">
                <a16:creationId xmlns:a16="http://schemas.microsoft.com/office/drawing/2014/main" id="{ACA9D788-1500-C556-0CC3-019002D1D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063" y="2447924"/>
            <a:ext cx="2792453" cy="41624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22E8A04-685C-A4C8-A4B4-BD8EA957EFC8}"/>
              </a:ext>
            </a:extLst>
          </p:cNvPr>
          <p:cNvSpPr txBox="1"/>
          <p:nvPr/>
        </p:nvSpPr>
        <p:spPr>
          <a:xfrm>
            <a:off x="961291" y="1209603"/>
            <a:ext cx="3951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الجهة اليسرى تستقبل الدم الغني </a:t>
            </a:r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بالأكسجين </a:t>
            </a: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القادم من </a:t>
            </a:r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الرئتين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469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C41D0FF-F04B-B16D-8CAB-C52AD369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5" action="ppaction://hlinksldjump"/>
            <a:extLst>
              <a:ext uri="{FF2B5EF4-FFF2-40B4-BE49-F238E27FC236}">
                <a16:creationId xmlns:a16="http://schemas.microsoft.com/office/drawing/2014/main" id="{81A2F79C-1E25-4527-689D-F0175824E905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6" action="ppaction://hlinksldjump"/>
            <a:extLst>
              <a:ext uri="{FF2B5EF4-FFF2-40B4-BE49-F238E27FC236}">
                <a16:creationId xmlns:a16="http://schemas.microsoft.com/office/drawing/2014/main" id="{A93227D8-78D1-7374-FB53-103F36E83F5E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7" action="ppaction://hlinksldjump"/>
            <a:extLst>
              <a:ext uri="{FF2B5EF4-FFF2-40B4-BE49-F238E27FC236}">
                <a16:creationId xmlns:a16="http://schemas.microsoft.com/office/drawing/2014/main" id="{38106781-DB0A-EF27-54E6-EC626AEDE9CF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8" action="ppaction://hlinksldjump"/>
            <a:extLst>
              <a:ext uri="{FF2B5EF4-FFF2-40B4-BE49-F238E27FC236}">
                <a16:creationId xmlns:a16="http://schemas.microsoft.com/office/drawing/2014/main" id="{0F0E2292-67D5-C06D-26D8-9F6F22824416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9" action="ppaction://hlinksldjump"/>
            <a:extLst>
              <a:ext uri="{FF2B5EF4-FFF2-40B4-BE49-F238E27FC236}">
                <a16:creationId xmlns:a16="http://schemas.microsoft.com/office/drawing/2014/main" id="{5905359B-1A75-69FB-4EFB-69282CC05D63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10" action="ppaction://hlinksldjump"/>
            <a:extLst>
              <a:ext uri="{FF2B5EF4-FFF2-40B4-BE49-F238E27FC236}">
                <a16:creationId xmlns:a16="http://schemas.microsoft.com/office/drawing/2014/main" id="{3D960D12-7FC4-1A45-9CB8-4712995A752F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F70DED-0E38-1558-78CD-74D66EB5A751}"/>
              </a:ext>
            </a:extLst>
          </p:cNvPr>
          <p:cNvSpPr txBox="1"/>
          <p:nvPr/>
        </p:nvSpPr>
        <p:spPr>
          <a:xfrm>
            <a:off x="478275" y="1384367"/>
            <a:ext cx="309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الوريد الأجوف العلوي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13" name="Enregistrement 2025-11-11 163615">
            <a:hlinkClick r:id="" action="ppaction://media"/>
            <a:extLst>
              <a:ext uri="{FF2B5EF4-FFF2-40B4-BE49-F238E27FC236}">
                <a16:creationId xmlns:a16="http://schemas.microsoft.com/office/drawing/2014/main" id="{1C260B12-CC9D-6251-573A-35067D2BD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4419" y="1188653"/>
            <a:ext cx="3483162" cy="532729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6B54E9E-15BC-0708-0978-8AD240AD8100}"/>
              </a:ext>
            </a:extLst>
          </p:cNvPr>
          <p:cNvCxnSpPr>
            <a:cxnSpLocks/>
          </p:cNvCxnSpPr>
          <p:nvPr/>
        </p:nvCxnSpPr>
        <p:spPr>
          <a:xfrm>
            <a:off x="3719146" y="1682385"/>
            <a:ext cx="1201179" cy="418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051C2B-D6A3-B24B-BB81-8900DB500077}"/>
              </a:ext>
            </a:extLst>
          </p:cNvPr>
          <p:cNvCxnSpPr>
            <a:cxnSpLocks/>
          </p:cNvCxnSpPr>
          <p:nvPr/>
        </p:nvCxnSpPr>
        <p:spPr>
          <a:xfrm>
            <a:off x="3719146" y="3092117"/>
            <a:ext cx="1201179" cy="43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3BD6E69-C811-E163-BACC-2BF4E6AD4CEB}"/>
              </a:ext>
            </a:extLst>
          </p:cNvPr>
          <p:cNvSpPr txBox="1"/>
          <p:nvPr/>
        </p:nvSpPr>
        <p:spPr>
          <a:xfrm>
            <a:off x="306858" y="2454529"/>
            <a:ext cx="3437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يعود الدم إلى القلب قادما من خلايا الجسم بواسطة الأوردة إلى الأذين الأيمن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E00548B-331E-D7AA-5AFE-2ADFFF82429C}"/>
              </a:ext>
            </a:extLst>
          </p:cNvPr>
          <p:cNvCxnSpPr>
            <a:cxnSpLocks/>
          </p:cNvCxnSpPr>
          <p:nvPr/>
        </p:nvCxnSpPr>
        <p:spPr>
          <a:xfrm flipV="1">
            <a:off x="3744650" y="4713950"/>
            <a:ext cx="1477981" cy="139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684EA-FE33-6C93-E17B-1DEB4BC23B93}"/>
              </a:ext>
            </a:extLst>
          </p:cNvPr>
          <p:cNvSpPr txBox="1"/>
          <p:nvPr/>
        </p:nvSpPr>
        <p:spPr>
          <a:xfrm>
            <a:off x="306858" y="4437855"/>
            <a:ext cx="3437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يدخل الدم القادم من</a:t>
            </a:r>
          </a:p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الجسم إلى البطين الأيمن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AF1CB75-EBC0-592A-7FB8-65399475B5E4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042638" y="2040620"/>
            <a:ext cx="940777" cy="579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585E633-B344-27CB-ADA7-F28E55707A42}"/>
              </a:ext>
            </a:extLst>
          </p:cNvPr>
          <p:cNvSpPr txBox="1"/>
          <p:nvPr/>
        </p:nvSpPr>
        <p:spPr>
          <a:xfrm>
            <a:off x="7983415" y="1255790"/>
            <a:ext cx="1883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يخرج الدم إلى الرئتين عبر الشريان الرئوي 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3879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C41D0FF-F04B-B16D-8CAB-C52AD369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5" action="ppaction://hlinksldjump"/>
            <a:extLst>
              <a:ext uri="{FF2B5EF4-FFF2-40B4-BE49-F238E27FC236}">
                <a16:creationId xmlns:a16="http://schemas.microsoft.com/office/drawing/2014/main" id="{81A2F79C-1E25-4527-689D-F0175824E905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6" action="ppaction://hlinksldjump"/>
            <a:extLst>
              <a:ext uri="{FF2B5EF4-FFF2-40B4-BE49-F238E27FC236}">
                <a16:creationId xmlns:a16="http://schemas.microsoft.com/office/drawing/2014/main" id="{A93227D8-78D1-7374-FB53-103F36E83F5E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7" action="ppaction://hlinksldjump"/>
            <a:extLst>
              <a:ext uri="{FF2B5EF4-FFF2-40B4-BE49-F238E27FC236}">
                <a16:creationId xmlns:a16="http://schemas.microsoft.com/office/drawing/2014/main" id="{38106781-DB0A-EF27-54E6-EC626AEDE9CF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8" action="ppaction://hlinksldjump"/>
            <a:extLst>
              <a:ext uri="{FF2B5EF4-FFF2-40B4-BE49-F238E27FC236}">
                <a16:creationId xmlns:a16="http://schemas.microsoft.com/office/drawing/2014/main" id="{0F0E2292-67D5-C06D-26D8-9F6F22824416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9" action="ppaction://hlinksldjump"/>
            <a:extLst>
              <a:ext uri="{FF2B5EF4-FFF2-40B4-BE49-F238E27FC236}">
                <a16:creationId xmlns:a16="http://schemas.microsoft.com/office/drawing/2014/main" id="{5905359B-1A75-69FB-4EFB-69282CC05D63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10" action="ppaction://hlinksldjump"/>
            <a:extLst>
              <a:ext uri="{FF2B5EF4-FFF2-40B4-BE49-F238E27FC236}">
                <a16:creationId xmlns:a16="http://schemas.microsoft.com/office/drawing/2014/main" id="{3D960D12-7FC4-1A45-9CB8-4712995A752F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BD6E69-C811-E163-BACC-2BF4E6AD4CEB}"/>
              </a:ext>
            </a:extLst>
          </p:cNvPr>
          <p:cNvSpPr txBox="1"/>
          <p:nvPr/>
        </p:nvSpPr>
        <p:spPr>
          <a:xfrm>
            <a:off x="6279344" y="3013352"/>
            <a:ext cx="3437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يعود الدم إلى القلب قادما من الرئة بواسطة الأوردة الرئوية إلى الأذين الأيسر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2" name="Enregistrement 2025-11-11 165228">
            <a:hlinkClick r:id="" action="ppaction://media"/>
            <a:extLst>
              <a:ext uri="{FF2B5EF4-FFF2-40B4-BE49-F238E27FC236}">
                <a16:creationId xmlns:a16="http://schemas.microsoft.com/office/drawing/2014/main" id="{449B9D93-9F8F-40A7-75A8-AB544C869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17134" y="1178169"/>
            <a:ext cx="3278866" cy="5240027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EEDCFA1-DAD4-C1AC-D53D-A3F25640FF54}"/>
              </a:ext>
            </a:extLst>
          </p:cNvPr>
          <p:cNvCxnSpPr>
            <a:cxnSpLocks/>
          </p:cNvCxnSpPr>
          <p:nvPr/>
        </p:nvCxnSpPr>
        <p:spPr>
          <a:xfrm flipH="1">
            <a:off x="5565531" y="1960704"/>
            <a:ext cx="1081454" cy="1071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0FF0D2D-EB63-1498-41EA-0ED06B2EE336}"/>
              </a:ext>
            </a:extLst>
          </p:cNvPr>
          <p:cNvCxnSpPr>
            <a:cxnSpLocks/>
          </p:cNvCxnSpPr>
          <p:nvPr/>
        </p:nvCxnSpPr>
        <p:spPr>
          <a:xfrm flipH="1">
            <a:off x="5748875" y="1983820"/>
            <a:ext cx="898110" cy="144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018A91F-3477-20F6-33A2-7EEBCD7D83F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072345" y="3301484"/>
            <a:ext cx="1206999" cy="496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FD45CF7-DDFD-14AB-AC85-B662D36E3BCA}"/>
              </a:ext>
            </a:extLst>
          </p:cNvPr>
          <p:cNvSpPr txBox="1"/>
          <p:nvPr/>
        </p:nvSpPr>
        <p:spPr>
          <a:xfrm>
            <a:off x="6552722" y="1564625"/>
            <a:ext cx="2475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الأوردة الرئوية </a:t>
            </a:r>
            <a:endParaRPr lang="fr-FR" sz="160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FBF4EAA-0E12-3D2B-F032-D1A98A4AAD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5164493" y="4814038"/>
            <a:ext cx="1188120" cy="602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493A9985-6545-261B-78B4-43DCF1756E7F}"/>
              </a:ext>
            </a:extLst>
          </p:cNvPr>
          <p:cNvSpPr txBox="1"/>
          <p:nvPr/>
        </p:nvSpPr>
        <p:spPr>
          <a:xfrm>
            <a:off x="6352613" y="5000751"/>
            <a:ext cx="3437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يدخل الدم من الأذين</a:t>
            </a:r>
          </a:p>
          <a:p>
            <a:pPr algn="ctr" rtl="1"/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الأيسر إلى البطين الأيسر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733EB31-D3F5-230D-CEF6-F3B33D7AB5E8}"/>
              </a:ext>
            </a:extLst>
          </p:cNvPr>
          <p:cNvCxnSpPr>
            <a:cxnSpLocks/>
          </p:cNvCxnSpPr>
          <p:nvPr/>
        </p:nvCxnSpPr>
        <p:spPr>
          <a:xfrm flipH="1" flipV="1">
            <a:off x="2440991" y="1826235"/>
            <a:ext cx="1564263" cy="670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78BE6A3-C6EB-1199-BDD9-19BD6B4BEFE9}"/>
              </a:ext>
            </a:extLst>
          </p:cNvPr>
          <p:cNvSpPr txBox="1"/>
          <p:nvPr/>
        </p:nvSpPr>
        <p:spPr>
          <a:xfrm>
            <a:off x="146001" y="1519186"/>
            <a:ext cx="2475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الشريان</a:t>
            </a:r>
            <a:r>
              <a:rPr kumimoji="0" lang="ar-TN" sz="28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 الأبهر</a:t>
            </a:r>
            <a:endParaRPr lang="fr-FR" sz="16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8D547CA-8EEB-D7A1-E990-036B67D19D4C}"/>
              </a:ext>
            </a:extLst>
          </p:cNvPr>
          <p:cNvSpPr txBox="1"/>
          <p:nvPr/>
        </p:nvSpPr>
        <p:spPr>
          <a:xfrm>
            <a:off x="263770" y="2885985"/>
            <a:ext cx="25533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TN" sz="24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يتوزع الدّم إلى كافّة أنحاء الجسم عبر الشريان الأبهر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616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" grpId="0"/>
      <p:bldP spid="3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C41D0FF-F04B-B16D-8CAB-C52AD369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81A2F79C-1E25-4527-689D-F0175824E905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A93227D8-78D1-7374-FB53-103F36E83F5E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38106781-DB0A-EF27-54E6-EC626AEDE9CF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0F0E2292-67D5-C06D-26D8-9F6F22824416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5905359B-1A75-69FB-4EFB-69282CC05D63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3D960D12-7FC4-1A45-9CB8-4712995A752F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FD45CF7-DDFD-14AB-AC85-B662D36E3BCA}"/>
              </a:ext>
            </a:extLst>
          </p:cNvPr>
          <p:cNvSpPr txBox="1"/>
          <p:nvPr/>
        </p:nvSpPr>
        <p:spPr>
          <a:xfrm>
            <a:off x="395654" y="1145468"/>
            <a:ext cx="91947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صمامات القلب </a:t>
            </a:r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هي مثل أبواب صغيرة جداً داخل قلبك تفتح وتغلق بشكل مُنظم مع كل دقة. </a:t>
            </a:r>
          </a:p>
          <a:p>
            <a:pPr algn="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دورها هو السماح للدم بالمرور في اتجاه واحد فقط، وتمنعه من العودة إلى الوراء، ليضمن وصوله إلى جميع أنحاء جسمك.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DD9592-AFFA-538B-501C-EFE6509F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37" y="2759859"/>
            <a:ext cx="5604865" cy="4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3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E498B269-3290-C56B-CF44-C616B589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3CD628DA-7AB4-4D9F-5F20-9478E6677D03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93A6BF9B-93D1-EF78-04DE-A48CCF86CAD2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C695F248-EE93-9AC0-BD54-241574955E07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F88368E5-5910-4843-DB05-2F92677C8139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4E03ACDF-4B36-5D17-A81D-42ED16A1EF65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896974E0-816D-7AF8-7B40-272ADA1A3BFD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EAAD8CB-1E03-0A3A-A161-E19773B1C2BB}"/>
              </a:ext>
            </a:extLst>
          </p:cNvPr>
          <p:cNvSpPr txBox="1"/>
          <p:nvPr/>
        </p:nvSpPr>
        <p:spPr>
          <a:xfrm>
            <a:off x="3343560" y="1784194"/>
            <a:ext cx="6372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هي أوعية أنبوبية الشكل يجري الدم فيها وهي على ثلاثة أنواع:</a:t>
            </a:r>
          </a:p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الشريان: </a:t>
            </a:r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هو أنبوب ذو جدار عضلي سميك قادر على التقلص ينقل الدم من القلب إلى أعضاء الجسم المختلفة.</a:t>
            </a:r>
          </a:p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الوريد: </a:t>
            </a:r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هو أنبوب ذو جدار رقيق وغير عضلي يحمل الدم من أجزاء الجسم إلى القلب.</a:t>
            </a:r>
          </a:p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الشعيرات الدموية: </a:t>
            </a:r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أنابيب رقيقة تتألف من طبقة واحدة من الخلايا الطلائية تسمح بانتشار الغذاء والأكسجين من الدم إلى الخلايا وانتشار ثاني أكسيد الكربون والإفرازات الضارة والفضلات من الجسم إلى الدم.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F0DA41-E71D-C889-9196-21A1D4D0786C}"/>
              </a:ext>
            </a:extLst>
          </p:cNvPr>
          <p:cNvSpPr txBox="1"/>
          <p:nvPr/>
        </p:nvSpPr>
        <p:spPr>
          <a:xfrm>
            <a:off x="4923692" y="1199419"/>
            <a:ext cx="335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32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الأوعية الدموية</a:t>
            </a:r>
          </a:p>
        </p:txBody>
      </p:sp>
      <p:sp>
        <p:nvSpPr>
          <p:cNvPr id="6" name="AutoShape 2" descr="Vascular disease - Wikipedia">
            <a:extLst>
              <a:ext uri="{FF2B5EF4-FFF2-40B4-BE49-F238E27FC236}">
                <a16:creationId xmlns:a16="http://schemas.microsoft.com/office/drawing/2014/main" id="{B3EFCE43-3923-FB2D-B874-18BA54D2A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Vascular disease - Wikipedia">
            <a:extLst>
              <a:ext uri="{FF2B5EF4-FFF2-40B4-BE49-F238E27FC236}">
                <a16:creationId xmlns:a16="http://schemas.microsoft.com/office/drawing/2014/main" id="{9590A9D3-35F8-224F-96BC-6951391C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3" y="1323459"/>
            <a:ext cx="3101190" cy="49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5C96E9A7-ECA4-D8F8-5FEF-BBE00929E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05475430-533D-EEBA-4565-A7E5225EF246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DE5E23EA-B7AA-03FA-A7AC-B9C5D0099532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6B2F8FC5-39F2-B00B-8E36-C5B9E3C1F362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777F56A7-782D-61AF-B83F-1F14C32D5C28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5AAAFD07-7322-5F9B-A636-BDE809B51BDC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0396E99B-9A51-4DFF-5528-9BF74B4602F6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80361F-7DE2-3389-4F10-300696516AC8}"/>
              </a:ext>
            </a:extLst>
          </p:cNvPr>
          <p:cNvSpPr txBox="1"/>
          <p:nvPr/>
        </p:nvSpPr>
        <p:spPr>
          <a:xfrm>
            <a:off x="6721355" y="1455968"/>
            <a:ext cx="287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النشاط 4 :</a:t>
            </a:r>
            <a:endParaRPr lang="fr-FR" sz="2800" b="1" dirty="0">
              <a:solidFill>
                <a:srgbClr val="0070C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97FFED-4F98-D391-EFF2-6B36841BF693}"/>
              </a:ext>
            </a:extLst>
          </p:cNvPr>
          <p:cNvSpPr txBox="1"/>
          <p:nvPr/>
        </p:nvSpPr>
        <p:spPr>
          <a:xfrm>
            <a:off x="5400307" y="2044005"/>
            <a:ext cx="4192474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أرسم الأسهم التي توضّح مسار الدّم داخل الأوعية الدمويّة.</a:t>
            </a:r>
            <a:endParaRPr lang="fr-FR" sz="28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14158DE-6993-B652-F86D-DFD598ACBC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2" descr="Circulatie">
            <a:extLst>
              <a:ext uri="{FF2B5EF4-FFF2-40B4-BE49-F238E27FC236}">
                <a16:creationId xmlns:a16="http://schemas.microsoft.com/office/drawing/2014/main" id="{F0608D5A-4F28-4516-1F92-AD648B63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3" y="1284950"/>
            <a:ext cx="4580166" cy="5139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E4E6E8-8C4A-8FFA-B06A-371C297F5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222131" y="1940099"/>
            <a:ext cx="57150" cy="690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1D70D2E5-FC39-BB07-D469-7B76CA81B2AB}"/>
              </a:ext>
            </a:extLst>
          </p:cNvPr>
          <p:cNvSpPr txBox="1"/>
          <p:nvPr/>
        </p:nvSpPr>
        <p:spPr>
          <a:xfrm>
            <a:off x="922091" y="1416879"/>
            <a:ext cx="71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رئة</a:t>
            </a:r>
            <a:endParaRPr lang="fr-FR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B10052E-6853-F399-5058-E7C435052C30}"/>
              </a:ext>
            </a:extLst>
          </p:cNvPr>
          <p:cNvCxnSpPr>
            <a:cxnSpLocks/>
          </p:cNvCxnSpPr>
          <p:nvPr/>
        </p:nvCxnSpPr>
        <p:spPr>
          <a:xfrm flipV="1">
            <a:off x="2074985" y="4713950"/>
            <a:ext cx="966001" cy="702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F3F19FB-4376-676B-DDEF-545A4ECE4BBE}"/>
              </a:ext>
            </a:extLst>
          </p:cNvPr>
          <p:cNvSpPr txBox="1"/>
          <p:nvPr/>
        </p:nvSpPr>
        <p:spPr>
          <a:xfrm>
            <a:off x="970510" y="5065100"/>
            <a:ext cx="96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القلب</a:t>
            </a:r>
            <a:endParaRPr lang="fr-FR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2BFCC38-3D36-485A-8E3E-C3D77D06881A}"/>
              </a:ext>
            </a:extLst>
          </p:cNvPr>
          <p:cNvCxnSpPr>
            <a:cxnSpLocks/>
          </p:cNvCxnSpPr>
          <p:nvPr/>
        </p:nvCxnSpPr>
        <p:spPr>
          <a:xfrm flipH="1">
            <a:off x="3502514" y="6023206"/>
            <a:ext cx="867263" cy="21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2374AFE4-AF74-3456-F89E-518934B1ECAC}"/>
              </a:ext>
            </a:extLst>
          </p:cNvPr>
          <p:cNvSpPr txBox="1"/>
          <p:nvPr/>
        </p:nvSpPr>
        <p:spPr>
          <a:xfrm>
            <a:off x="4044462" y="5020138"/>
            <a:ext cx="1355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شعيرات</a:t>
            </a:r>
          </a:p>
          <a:p>
            <a:pPr algn="ctr" rtl="1"/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دموية</a:t>
            </a:r>
            <a:endParaRPr lang="fr-FR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425DDBA-E44A-5FED-54A8-5E9F3A84D500}"/>
              </a:ext>
            </a:extLst>
          </p:cNvPr>
          <p:cNvCxnSpPr>
            <a:cxnSpLocks/>
          </p:cNvCxnSpPr>
          <p:nvPr/>
        </p:nvCxnSpPr>
        <p:spPr>
          <a:xfrm>
            <a:off x="2664069" y="3429000"/>
            <a:ext cx="96716" cy="59246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9C85E78-51A7-2671-36D6-A839F22D2466}"/>
              </a:ext>
            </a:extLst>
          </p:cNvPr>
          <p:cNvCxnSpPr>
            <a:cxnSpLocks/>
          </p:cNvCxnSpPr>
          <p:nvPr/>
        </p:nvCxnSpPr>
        <p:spPr>
          <a:xfrm>
            <a:off x="2760785" y="4071475"/>
            <a:ext cx="280201" cy="43037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87823D9-0684-E313-21B7-59C2E4FD9DF6}"/>
              </a:ext>
            </a:extLst>
          </p:cNvPr>
          <p:cNvCxnSpPr>
            <a:cxnSpLocks/>
          </p:cNvCxnSpPr>
          <p:nvPr/>
        </p:nvCxnSpPr>
        <p:spPr>
          <a:xfrm flipH="1" flipV="1">
            <a:off x="3040986" y="4021469"/>
            <a:ext cx="81436" cy="47729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ECF05B0-64A4-5583-1060-9F627D5352B0}"/>
              </a:ext>
            </a:extLst>
          </p:cNvPr>
          <p:cNvCxnSpPr>
            <a:cxnSpLocks/>
          </p:cNvCxnSpPr>
          <p:nvPr/>
        </p:nvCxnSpPr>
        <p:spPr>
          <a:xfrm flipV="1">
            <a:off x="3040986" y="3516923"/>
            <a:ext cx="141979" cy="4132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F273FA1-5963-7912-FA27-3450A4A56407}"/>
              </a:ext>
            </a:extLst>
          </p:cNvPr>
          <p:cNvCxnSpPr>
            <a:cxnSpLocks/>
          </p:cNvCxnSpPr>
          <p:nvPr/>
        </p:nvCxnSpPr>
        <p:spPr>
          <a:xfrm flipV="1">
            <a:off x="3224804" y="3209192"/>
            <a:ext cx="507530" cy="2447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D2115F6-DD97-8BF9-51FE-0A60D9AD4E0E}"/>
              </a:ext>
            </a:extLst>
          </p:cNvPr>
          <p:cNvCxnSpPr>
            <a:cxnSpLocks/>
          </p:cNvCxnSpPr>
          <p:nvPr/>
        </p:nvCxnSpPr>
        <p:spPr>
          <a:xfrm flipH="1" flipV="1">
            <a:off x="2485325" y="3232640"/>
            <a:ext cx="626650" cy="22296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6AC4C90E-7B34-0D46-15DF-8C8FE83F6B10}"/>
              </a:ext>
            </a:extLst>
          </p:cNvPr>
          <p:cNvCxnSpPr>
            <a:cxnSpLocks/>
          </p:cNvCxnSpPr>
          <p:nvPr/>
        </p:nvCxnSpPr>
        <p:spPr>
          <a:xfrm flipH="1" flipV="1">
            <a:off x="1707447" y="2825450"/>
            <a:ext cx="560814" cy="42342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2967B20C-B26C-9294-07FE-F87059B7AA26}"/>
              </a:ext>
            </a:extLst>
          </p:cNvPr>
          <p:cNvCxnSpPr>
            <a:cxnSpLocks/>
          </p:cNvCxnSpPr>
          <p:nvPr/>
        </p:nvCxnSpPr>
        <p:spPr>
          <a:xfrm flipV="1">
            <a:off x="3824654" y="2825450"/>
            <a:ext cx="679104" cy="37855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64CE71D-6F3A-27C8-C113-32FAFB0F9D68}"/>
              </a:ext>
            </a:extLst>
          </p:cNvPr>
          <p:cNvCxnSpPr>
            <a:cxnSpLocks/>
          </p:cNvCxnSpPr>
          <p:nvPr/>
        </p:nvCxnSpPr>
        <p:spPr>
          <a:xfrm>
            <a:off x="4786394" y="2825450"/>
            <a:ext cx="222396" cy="83757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CC37B772-D5ED-F2AA-66EB-E9039060BB0E}"/>
              </a:ext>
            </a:extLst>
          </p:cNvPr>
          <p:cNvCxnSpPr>
            <a:cxnSpLocks/>
          </p:cNvCxnSpPr>
          <p:nvPr/>
        </p:nvCxnSpPr>
        <p:spPr>
          <a:xfrm flipH="1">
            <a:off x="1025403" y="2808052"/>
            <a:ext cx="270492" cy="64585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2723622D-4636-9E2D-BB19-6A30B7529C01}"/>
              </a:ext>
            </a:extLst>
          </p:cNvPr>
          <p:cNvCxnSpPr>
            <a:cxnSpLocks/>
          </p:cNvCxnSpPr>
          <p:nvPr/>
        </p:nvCxnSpPr>
        <p:spPr>
          <a:xfrm flipV="1">
            <a:off x="1295895" y="3631531"/>
            <a:ext cx="1087973" cy="2986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6AC7A2E4-55F3-447D-F763-476C8C1E320C}"/>
              </a:ext>
            </a:extLst>
          </p:cNvPr>
          <p:cNvCxnSpPr>
            <a:cxnSpLocks/>
          </p:cNvCxnSpPr>
          <p:nvPr/>
        </p:nvCxnSpPr>
        <p:spPr>
          <a:xfrm flipH="1">
            <a:off x="4123592" y="3854247"/>
            <a:ext cx="7740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Connecteur droit avec flèche 898">
            <a:extLst>
              <a:ext uri="{FF2B5EF4-FFF2-40B4-BE49-F238E27FC236}">
                <a16:creationId xmlns:a16="http://schemas.microsoft.com/office/drawing/2014/main" id="{60E29F5F-32AB-7462-FD55-CEF9F68DD9BC}"/>
              </a:ext>
            </a:extLst>
          </p:cNvPr>
          <p:cNvCxnSpPr>
            <a:cxnSpLocks/>
          </p:cNvCxnSpPr>
          <p:nvPr/>
        </p:nvCxnSpPr>
        <p:spPr>
          <a:xfrm flipH="1">
            <a:off x="3341077" y="3723542"/>
            <a:ext cx="703385" cy="760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Connecteur droit avec flèche 909">
            <a:extLst>
              <a:ext uri="{FF2B5EF4-FFF2-40B4-BE49-F238E27FC236}">
                <a16:creationId xmlns:a16="http://schemas.microsoft.com/office/drawing/2014/main" id="{54CA8D77-8EF3-8BCB-2539-1113F1EE191C}"/>
              </a:ext>
            </a:extLst>
          </p:cNvPr>
          <p:cNvCxnSpPr>
            <a:cxnSpLocks/>
          </p:cNvCxnSpPr>
          <p:nvPr/>
        </p:nvCxnSpPr>
        <p:spPr>
          <a:xfrm>
            <a:off x="3318552" y="3887996"/>
            <a:ext cx="115797" cy="49936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Connecteur droit avec flèche 913">
            <a:extLst>
              <a:ext uri="{FF2B5EF4-FFF2-40B4-BE49-F238E27FC236}">
                <a16:creationId xmlns:a16="http://schemas.microsoft.com/office/drawing/2014/main" id="{92E9CCB9-8F11-FA66-208A-18076BE0A4E8}"/>
              </a:ext>
            </a:extLst>
          </p:cNvPr>
          <p:cNvCxnSpPr>
            <a:cxnSpLocks/>
          </p:cNvCxnSpPr>
          <p:nvPr/>
        </p:nvCxnSpPr>
        <p:spPr>
          <a:xfrm flipH="1" flipV="1">
            <a:off x="2915294" y="3581400"/>
            <a:ext cx="425783" cy="67871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Connecteur droit avec flèche 916">
            <a:extLst>
              <a:ext uri="{FF2B5EF4-FFF2-40B4-BE49-F238E27FC236}">
                <a16:creationId xmlns:a16="http://schemas.microsoft.com/office/drawing/2014/main" id="{02B30A5F-3E78-DC60-0D0B-C217C9233192}"/>
              </a:ext>
            </a:extLst>
          </p:cNvPr>
          <p:cNvCxnSpPr>
            <a:cxnSpLocks/>
          </p:cNvCxnSpPr>
          <p:nvPr/>
        </p:nvCxnSpPr>
        <p:spPr>
          <a:xfrm flipV="1">
            <a:off x="2955498" y="2572736"/>
            <a:ext cx="638383" cy="94418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Connecteur droit avec flèche 919">
            <a:extLst>
              <a:ext uri="{FF2B5EF4-FFF2-40B4-BE49-F238E27FC236}">
                <a16:creationId xmlns:a16="http://schemas.microsoft.com/office/drawing/2014/main" id="{876512E1-3A8D-A346-E3CA-3CF3E0AB6B80}"/>
              </a:ext>
            </a:extLst>
          </p:cNvPr>
          <p:cNvCxnSpPr>
            <a:cxnSpLocks/>
          </p:cNvCxnSpPr>
          <p:nvPr/>
        </p:nvCxnSpPr>
        <p:spPr>
          <a:xfrm>
            <a:off x="3272695" y="3262605"/>
            <a:ext cx="459639" cy="23034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Connecteur droit avec flèche 921">
            <a:extLst>
              <a:ext uri="{FF2B5EF4-FFF2-40B4-BE49-F238E27FC236}">
                <a16:creationId xmlns:a16="http://schemas.microsoft.com/office/drawing/2014/main" id="{30970718-FBD9-1817-4F62-B4E42481FBE3}"/>
              </a:ext>
            </a:extLst>
          </p:cNvPr>
          <p:cNvCxnSpPr>
            <a:cxnSpLocks/>
          </p:cNvCxnSpPr>
          <p:nvPr/>
        </p:nvCxnSpPr>
        <p:spPr>
          <a:xfrm>
            <a:off x="3777760" y="3559807"/>
            <a:ext cx="119602" cy="72685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Connecteur droit avec flèche 924">
            <a:extLst>
              <a:ext uri="{FF2B5EF4-FFF2-40B4-BE49-F238E27FC236}">
                <a16:creationId xmlns:a16="http://schemas.microsoft.com/office/drawing/2014/main" id="{CEDBFAC4-AA67-A071-4D53-E24CC67F49D1}"/>
              </a:ext>
            </a:extLst>
          </p:cNvPr>
          <p:cNvCxnSpPr>
            <a:cxnSpLocks/>
          </p:cNvCxnSpPr>
          <p:nvPr/>
        </p:nvCxnSpPr>
        <p:spPr>
          <a:xfrm flipV="1">
            <a:off x="3658892" y="1987250"/>
            <a:ext cx="96524" cy="45060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Connecteur droit avec flèche 926">
            <a:extLst>
              <a:ext uri="{FF2B5EF4-FFF2-40B4-BE49-F238E27FC236}">
                <a16:creationId xmlns:a16="http://schemas.microsoft.com/office/drawing/2014/main" id="{CA3AEB60-A083-FFE1-9AAE-10960D074BE8}"/>
              </a:ext>
            </a:extLst>
          </p:cNvPr>
          <p:cNvCxnSpPr>
            <a:cxnSpLocks/>
          </p:cNvCxnSpPr>
          <p:nvPr/>
        </p:nvCxnSpPr>
        <p:spPr>
          <a:xfrm>
            <a:off x="3921078" y="4542180"/>
            <a:ext cx="0" cy="115944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Connecteur droit avec flèche 929">
            <a:extLst>
              <a:ext uri="{FF2B5EF4-FFF2-40B4-BE49-F238E27FC236}">
                <a16:creationId xmlns:a16="http://schemas.microsoft.com/office/drawing/2014/main" id="{34D5D060-1729-C014-126F-8E51AC727656}"/>
              </a:ext>
            </a:extLst>
          </p:cNvPr>
          <p:cNvCxnSpPr>
            <a:cxnSpLocks/>
          </p:cNvCxnSpPr>
          <p:nvPr/>
        </p:nvCxnSpPr>
        <p:spPr>
          <a:xfrm flipH="1">
            <a:off x="2811294" y="6023206"/>
            <a:ext cx="966466" cy="6841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Connecteur droit avec flèche 936">
            <a:extLst>
              <a:ext uri="{FF2B5EF4-FFF2-40B4-BE49-F238E27FC236}">
                <a16:creationId xmlns:a16="http://schemas.microsoft.com/office/drawing/2014/main" id="{3C4C5F80-57D0-6EC7-7D5F-14CF53566249}"/>
              </a:ext>
            </a:extLst>
          </p:cNvPr>
          <p:cNvCxnSpPr>
            <a:cxnSpLocks/>
          </p:cNvCxnSpPr>
          <p:nvPr/>
        </p:nvCxnSpPr>
        <p:spPr>
          <a:xfrm flipH="1" flipV="1">
            <a:off x="2719467" y="1626761"/>
            <a:ext cx="874414" cy="6651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Connecteur droit avec flèche 938">
            <a:extLst>
              <a:ext uri="{FF2B5EF4-FFF2-40B4-BE49-F238E27FC236}">
                <a16:creationId xmlns:a16="http://schemas.microsoft.com/office/drawing/2014/main" id="{B8583CEF-E8BC-F4D1-4B72-AB8EF1331D49}"/>
              </a:ext>
            </a:extLst>
          </p:cNvPr>
          <p:cNvCxnSpPr>
            <a:cxnSpLocks/>
          </p:cNvCxnSpPr>
          <p:nvPr/>
        </p:nvCxnSpPr>
        <p:spPr>
          <a:xfrm>
            <a:off x="2537267" y="1987250"/>
            <a:ext cx="159049" cy="118406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Connecteur droit avec flèche 941">
            <a:extLst>
              <a:ext uri="{FF2B5EF4-FFF2-40B4-BE49-F238E27FC236}">
                <a16:creationId xmlns:a16="http://schemas.microsoft.com/office/drawing/2014/main" id="{C93CBEAD-3ABE-E623-8286-6460DF2F0727}"/>
              </a:ext>
            </a:extLst>
          </p:cNvPr>
          <p:cNvCxnSpPr>
            <a:cxnSpLocks/>
          </p:cNvCxnSpPr>
          <p:nvPr/>
        </p:nvCxnSpPr>
        <p:spPr>
          <a:xfrm flipV="1">
            <a:off x="2649175" y="4214341"/>
            <a:ext cx="94574" cy="148728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p11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BB594-0F7B-04E9-A9C4-DD5A0DF235D5}"/>
              </a:ext>
            </a:extLst>
          </p:cNvPr>
          <p:cNvSpPr txBox="1"/>
          <p:nvPr/>
        </p:nvSpPr>
        <p:spPr>
          <a:xfrm>
            <a:off x="478275" y="1153069"/>
            <a:ext cx="920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أقرأ الوصف لكل حالة، ثم أكتب اسم الإصابة المناسبة: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08B3C9-F8B0-B817-55D0-C7843BEF2BC2}"/>
              </a:ext>
            </a:extLst>
          </p:cNvPr>
          <p:cNvSpPr txBox="1"/>
          <p:nvPr/>
        </p:nvSpPr>
        <p:spPr>
          <a:xfrm>
            <a:off x="7260247" y="1537849"/>
            <a:ext cx="217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تمدد عضلي</a:t>
            </a:r>
            <a:endParaRPr lang="fr-FR" sz="1200" dirty="0">
              <a:solidFill>
                <a:srgbClr val="0000F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045B67-B473-E211-840A-A8A05E99B73E}"/>
              </a:ext>
            </a:extLst>
          </p:cNvPr>
          <p:cNvSpPr txBox="1"/>
          <p:nvPr/>
        </p:nvSpPr>
        <p:spPr>
          <a:xfrm>
            <a:off x="6096000" y="1535612"/>
            <a:ext cx="1006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التواء</a:t>
            </a:r>
            <a:endParaRPr lang="fr-FR" sz="1200" dirty="0">
              <a:solidFill>
                <a:srgbClr val="0000FF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A7B841-E7DB-DCF0-C1EA-286A588A40D5}"/>
              </a:ext>
            </a:extLst>
          </p:cNvPr>
          <p:cNvSpPr txBox="1"/>
          <p:nvPr/>
        </p:nvSpPr>
        <p:spPr>
          <a:xfrm>
            <a:off x="3206653" y="1535612"/>
            <a:ext cx="2554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كسر تام مفتوح</a:t>
            </a:r>
            <a:endParaRPr lang="fr-FR" sz="1200" dirty="0">
              <a:solidFill>
                <a:srgbClr val="0000FF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0E0513-2014-56E7-3485-DAF966E9098E}"/>
              </a:ext>
            </a:extLst>
          </p:cNvPr>
          <p:cNvSpPr txBox="1"/>
          <p:nvPr/>
        </p:nvSpPr>
        <p:spPr>
          <a:xfrm>
            <a:off x="888806" y="1535612"/>
            <a:ext cx="1982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ar-T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كسر غير تام</a:t>
            </a:r>
            <a:endParaRPr lang="fr-FR" sz="1200" dirty="0">
              <a:solidFill>
                <a:srgbClr val="0000FF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AC8756-8E51-8A58-2FD0-C3FD403E8414}"/>
              </a:ext>
            </a:extLst>
          </p:cNvPr>
          <p:cNvSpPr txBox="1"/>
          <p:nvPr/>
        </p:nvSpPr>
        <p:spPr>
          <a:xfrm>
            <a:off x="338613" y="1984892"/>
            <a:ext cx="948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شعر رياضي بألم حاد في مفصل كاحله بعد أن انثنى بشكل مفاجئ. أظهر الفحص أن الأربطة المحيطة بالمفصل قد تمددت بشدة وربما تمزق بعضها. نوع الإصابة: ....................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9DA8B2-DDBE-8A9F-5329-3EC25F47B23C}"/>
              </a:ext>
            </a:extLst>
          </p:cNvPr>
          <p:cNvSpPr txBox="1"/>
          <p:nvPr/>
        </p:nvSpPr>
        <p:spPr>
          <a:xfrm>
            <a:off x="338613" y="3131436"/>
            <a:ext cx="948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لاحظ شخص ألماً في ساقه بعد السقوط، لكنه لا يزال يستطيع تحريكها قليلاً. أظهرت الأشعة السينية وجود شِق أو تشقق في العظم دون أن ينفصل تماماً. نوع الإصابة: ...........................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3F6AD48-4236-ADA1-FF05-75C0CCA3A286}"/>
              </a:ext>
            </a:extLst>
          </p:cNvPr>
          <p:cNvSpPr txBox="1"/>
          <p:nvPr/>
        </p:nvSpPr>
        <p:spPr>
          <a:xfrm>
            <a:off x="407937" y="4195407"/>
            <a:ext cx="948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بعد مجهود بدني عنيف، أحس شخص بشد مؤلم في عضلة فخذه. أخبره الطبيب أن ألياف العضلة قد تمددت بكيفية غير طبيعية وتجاوزت حدها الأقصى. نوع الإصابة: ..........................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4E68D2-50D9-06EF-2A2A-B9B920A123D9}"/>
              </a:ext>
            </a:extLst>
          </p:cNvPr>
          <p:cNvSpPr txBox="1"/>
          <p:nvPr/>
        </p:nvSpPr>
        <p:spPr>
          <a:xfrm>
            <a:off x="338612" y="5303135"/>
            <a:ext cx="948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4) تعرض شخص لحادث، وكان الألم شديداً في ذراعه، مع وجود جرح عميق في الجلد يبرز منه طرف العظم المكسور بشكل واضح.</a:t>
            </a:r>
          </a:p>
          <a:p>
            <a:pPr algn="r" rtl="1"/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نوع الإصابة: ...............................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417 L 0.06158 0.1701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555 L 0.37799 0.3351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93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139 L -0.18464 0.49259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2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21484 0.65463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3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5E2FDDC-120D-D8AC-55FD-2E592942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5" action="ppaction://hlinksldjump"/>
            <a:extLst>
              <a:ext uri="{FF2B5EF4-FFF2-40B4-BE49-F238E27FC236}">
                <a16:creationId xmlns:a16="http://schemas.microsoft.com/office/drawing/2014/main" id="{AF3EA4B8-1DE6-7F81-A7C4-A794D672EF96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6" action="ppaction://hlinksldjump"/>
            <a:extLst>
              <a:ext uri="{FF2B5EF4-FFF2-40B4-BE49-F238E27FC236}">
                <a16:creationId xmlns:a16="http://schemas.microsoft.com/office/drawing/2014/main" id="{2AB51D1B-E2C4-9E1E-576E-E0C796BCF54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7" action="ppaction://hlinksldjump"/>
            <a:extLst>
              <a:ext uri="{FF2B5EF4-FFF2-40B4-BE49-F238E27FC236}">
                <a16:creationId xmlns:a16="http://schemas.microsoft.com/office/drawing/2014/main" id="{B84778D8-15F7-C0CA-2464-2F174F2787ED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8" action="ppaction://hlinksldjump"/>
            <a:extLst>
              <a:ext uri="{FF2B5EF4-FFF2-40B4-BE49-F238E27FC236}">
                <a16:creationId xmlns:a16="http://schemas.microsoft.com/office/drawing/2014/main" id="{06B126D3-E340-54FB-C6B5-0D33AF4C5714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9" action="ppaction://hlinksldjump"/>
            <a:extLst>
              <a:ext uri="{FF2B5EF4-FFF2-40B4-BE49-F238E27FC236}">
                <a16:creationId xmlns:a16="http://schemas.microsoft.com/office/drawing/2014/main" id="{D011D633-EE87-63F5-40A3-4887B1E9270D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10" action="ppaction://hlinksldjump"/>
            <a:extLst>
              <a:ext uri="{FF2B5EF4-FFF2-40B4-BE49-F238E27FC236}">
                <a16:creationId xmlns:a16="http://schemas.microsoft.com/office/drawing/2014/main" id="{8D9EAE66-D0BD-C2E2-8538-564168180CC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A23F67-96D3-2A20-70EE-6AFCDFE54AEA}"/>
              </a:ext>
            </a:extLst>
          </p:cNvPr>
          <p:cNvSpPr txBox="1"/>
          <p:nvPr/>
        </p:nvSpPr>
        <p:spPr>
          <a:xfrm>
            <a:off x="6756524" y="1158886"/>
            <a:ext cx="287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النشاط 4 :</a:t>
            </a:r>
            <a:endParaRPr lang="fr-FR" sz="2800" b="1" dirty="0">
              <a:solidFill>
                <a:srgbClr val="0070C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E1856F-0CB4-E9CB-8409-4CC82AB6FAD0}"/>
              </a:ext>
            </a:extLst>
          </p:cNvPr>
          <p:cNvSpPr txBox="1"/>
          <p:nvPr/>
        </p:nvSpPr>
        <p:spPr>
          <a:xfrm>
            <a:off x="3860206" y="1577228"/>
            <a:ext cx="5911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تؤمّن الدورة الدموية للجسم </a:t>
            </a: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نقل الغذاء </a:t>
            </a:r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</a:t>
            </a: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الأكسجين</a:t>
            </a:r>
            <a:r>
              <a:rPr lang="fr-FR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</a:t>
            </a:r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</a:t>
            </a: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التخلّص من الفضلات وثاني أكسيد الكربون</a:t>
            </a:r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</a:t>
            </a:r>
            <a:endParaRPr lang="fr-FR" sz="28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927AB5-81EC-27C0-1CA4-20E58F6F9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Enregistrement 2025-11-12 173837">
            <a:hlinkClick r:id="" action="ppaction://media"/>
            <a:extLst>
              <a:ext uri="{FF2B5EF4-FFF2-40B4-BE49-F238E27FC236}">
                <a16:creationId xmlns:a16="http://schemas.microsoft.com/office/drawing/2014/main" id="{CF29FA97-8EA9-3C5E-1390-ECE3387DA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4254" y="1166890"/>
            <a:ext cx="3235952" cy="534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D38635-4C90-D76B-C25A-C9272D32271A}"/>
              </a:ext>
            </a:extLst>
          </p:cNvPr>
          <p:cNvSpPr txBox="1"/>
          <p:nvPr/>
        </p:nvSpPr>
        <p:spPr>
          <a:xfrm>
            <a:off x="3860206" y="2891887"/>
            <a:ext cx="59113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يتكوّن جهاز الدوران أساسا من: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القلب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الشرايين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الأوردة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الشعيرات الدموية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C958AD-138D-0852-4465-6805328FBBEC}"/>
              </a:ext>
            </a:extLst>
          </p:cNvPr>
          <p:cNvSpPr txBox="1"/>
          <p:nvPr/>
        </p:nvSpPr>
        <p:spPr>
          <a:xfrm>
            <a:off x="3800864" y="5108005"/>
            <a:ext cx="5911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يبلغ طول هذه الشرايين و الأوردة </a:t>
            </a:r>
          </a:p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 الشعيرات الدمويّة </a:t>
            </a: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100 ألف كم </a:t>
            </a:r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في كامل أنحاء الجسم.</a:t>
            </a:r>
            <a:endParaRPr lang="fr-FR" sz="28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9598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5E2FDDC-120D-D8AC-55FD-2E592942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5" action="ppaction://hlinksldjump"/>
            <a:extLst>
              <a:ext uri="{FF2B5EF4-FFF2-40B4-BE49-F238E27FC236}">
                <a16:creationId xmlns:a16="http://schemas.microsoft.com/office/drawing/2014/main" id="{AF3EA4B8-1DE6-7F81-A7C4-A794D672EF96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6" action="ppaction://hlinksldjump"/>
            <a:extLst>
              <a:ext uri="{FF2B5EF4-FFF2-40B4-BE49-F238E27FC236}">
                <a16:creationId xmlns:a16="http://schemas.microsoft.com/office/drawing/2014/main" id="{2AB51D1B-E2C4-9E1E-576E-E0C796BCF54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7" action="ppaction://hlinksldjump"/>
            <a:extLst>
              <a:ext uri="{FF2B5EF4-FFF2-40B4-BE49-F238E27FC236}">
                <a16:creationId xmlns:a16="http://schemas.microsoft.com/office/drawing/2014/main" id="{B84778D8-15F7-C0CA-2464-2F174F2787ED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8" action="ppaction://hlinksldjump"/>
            <a:extLst>
              <a:ext uri="{FF2B5EF4-FFF2-40B4-BE49-F238E27FC236}">
                <a16:creationId xmlns:a16="http://schemas.microsoft.com/office/drawing/2014/main" id="{06B126D3-E340-54FB-C6B5-0D33AF4C5714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9" action="ppaction://hlinksldjump"/>
            <a:extLst>
              <a:ext uri="{FF2B5EF4-FFF2-40B4-BE49-F238E27FC236}">
                <a16:creationId xmlns:a16="http://schemas.microsoft.com/office/drawing/2014/main" id="{D011D633-EE87-63F5-40A3-4887B1E9270D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10" action="ppaction://hlinksldjump"/>
            <a:extLst>
              <a:ext uri="{FF2B5EF4-FFF2-40B4-BE49-F238E27FC236}">
                <a16:creationId xmlns:a16="http://schemas.microsoft.com/office/drawing/2014/main" id="{8D9EAE66-D0BD-C2E2-8538-564168180CC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E1856F-0CB4-E9CB-8409-4CC82AB6FAD0}"/>
              </a:ext>
            </a:extLst>
          </p:cNvPr>
          <p:cNvSpPr txBox="1"/>
          <p:nvPr/>
        </p:nvSpPr>
        <p:spPr>
          <a:xfrm>
            <a:off x="6761285" y="1284950"/>
            <a:ext cx="301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تنقسم الدورة الدموية إلى نوعين :</a:t>
            </a:r>
            <a:endParaRPr lang="fr-FR" sz="28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927AB5-81EC-27C0-1CA4-20E58F6F9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31235D-8A23-2B5A-667D-5A355F3C2F62}"/>
              </a:ext>
            </a:extLst>
          </p:cNvPr>
          <p:cNvSpPr txBox="1"/>
          <p:nvPr/>
        </p:nvSpPr>
        <p:spPr>
          <a:xfrm>
            <a:off x="6157887" y="2593690"/>
            <a:ext cx="348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الدموية الصغرى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9" name="Enregistrement 2025-11-12 175428">
            <a:hlinkClick r:id="" action="ppaction://media"/>
            <a:extLst>
              <a:ext uri="{FF2B5EF4-FFF2-40B4-BE49-F238E27FC236}">
                <a16:creationId xmlns:a16="http://schemas.microsoft.com/office/drawing/2014/main" id="{4D4C89F8-5959-8759-C2F1-77C3C2C75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57887" y="3200400"/>
            <a:ext cx="3487274" cy="2461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20475-2EE1-C49F-D710-E56784CFA585}"/>
              </a:ext>
            </a:extLst>
          </p:cNvPr>
          <p:cNvSpPr/>
          <p:nvPr/>
        </p:nvSpPr>
        <p:spPr>
          <a:xfrm>
            <a:off x="6157887" y="3200400"/>
            <a:ext cx="351693" cy="304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F2C7B-9436-EE34-3739-1A2C10D9B665}"/>
              </a:ext>
            </a:extLst>
          </p:cNvPr>
          <p:cNvSpPr txBox="1"/>
          <p:nvPr/>
        </p:nvSpPr>
        <p:spPr>
          <a:xfrm>
            <a:off x="324020" y="1352726"/>
            <a:ext cx="57706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تُسمى الدورة الدموية الصغرى بهذا الاسم لأن الدم يغادر القلب نحو الرئتين ثم يعود إليه، وتتم خطواتها كالتالي: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ينتقل الدم من الأذين الأيمن إلى البطين الأيمن.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يضخ البطين الأيمن الدم نحو الرئتين عبر الشريان الرئوي.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في الرئتين، تحدث "</a:t>
            </a:r>
            <a:r>
              <a:rPr lang="ar-TN" sz="2400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الأكسجة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": يتخلص الدم من ثاني أكسيد الكربون ويتزود بالأكسجين.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4)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يعود الدم (</a:t>
            </a:r>
            <a:r>
              <a:rPr lang="ar-TN" sz="2400" dirty="0" err="1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المؤكسج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) إلى القلب عبر الأوردة الرئوية.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يدخل الدم إلى الأذين الأيسر، ثم ينتقل إلى البطين الأيسر.</a:t>
            </a:r>
            <a:endParaRPr lang="fr-FR" sz="24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4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5E2FDDC-120D-D8AC-55FD-2E592942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5" action="ppaction://hlinksldjump"/>
            <a:extLst>
              <a:ext uri="{FF2B5EF4-FFF2-40B4-BE49-F238E27FC236}">
                <a16:creationId xmlns:a16="http://schemas.microsoft.com/office/drawing/2014/main" id="{AF3EA4B8-1DE6-7F81-A7C4-A794D672EF96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6" action="ppaction://hlinksldjump"/>
            <a:extLst>
              <a:ext uri="{FF2B5EF4-FFF2-40B4-BE49-F238E27FC236}">
                <a16:creationId xmlns:a16="http://schemas.microsoft.com/office/drawing/2014/main" id="{2AB51D1B-E2C4-9E1E-576E-E0C796BCF54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7" action="ppaction://hlinksldjump"/>
            <a:extLst>
              <a:ext uri="{FF2B5EF4-FFF2-40B4-BE49-F238E27FC236}">
                <a16:creationId xmlns:a16="http://schemas.microsoft.com/office/drawing/2014/main" id="{B84778D8-15F7-C0CA-2464-2F174F2787ED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8" action="ppaction://hlinksldjump"/>
            <a:extLst>
              <a:ext uri="{FF2B5EF4-FFF2-40B4-BE49-F238E27FC236}">
                <a16:creationId xmlns:a16="http://schemas.microsoft.com/office/drawing/2014/main" id="{06B126D3-E340-54FB-C6B5-0D33AF4C5714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9" action="ppaction://hlinksldjump"/>
            <a:extLst>
              <a:ext uri="{FF2B5EF4-FFF2-40B4-BE49-F238E27FC236}">
                <a16:creationId xmlns:a16="http://schemas.microsoft.com/office/drawing/2014/main" id="{D011D633-EE87-63F5-40A3-4887B1E9270D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10" action="ppaction://hlinksldjump"/>
            <a:extLst>
              <a:ext uri="{FF2B5EF4-FFF2-40B4-BE49-F238E27FC236}">
                <a16:creationId xmlns:a16="http://schemas.microsoft.com/office/drawing/2014/main" id="{8D9EAE66-D0BD-C2E2-8538-564168180CC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927AB5-81EC-27C0-1CA4-20E58F6F9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31235D-8A23-2B5A-667D-5A355F3C2F62}"/>
              </a:ext>
            </a:extLst>
          </p:cNvPr>
          <p:cNvSpPr txBox="1"/>
          <p:nvPr/>
        </p:nvSpPr>
        <p:spPr>
          <a:xfrm>
            <a:off x="5450413" y="2164487"/>
            <a:ext cx="4170825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عملية تزوّد الدم بالأكسجين داخل الرئة</a:t>
            </a:r>
          </a:p>
          <a:p>
            <a:pPr algn="ctr" rtl="1">
              <a:lnSpc>
                <a:spcPct val="150000"/>
              </a:lnSpc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وتبدّل لون الدم من الغامق</a:t>
            </a:r>
          </a:p>
          <a:p>
            <a:pPr algn="ctr" rtl="1">
              <a:lnSpc>
                <a:spcPct val="150000"/>
              </a:lnSpc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 (أحمر قاتم)</a:t>
            </a:r>
          </a:p>
          <a:p>
            <a:pPr algn="ctr" rtl="1">
              <a:lnSpc>
                <a:spcPct val="150000"/>
              </a:lnSpc>
            </a:pPr>
            <a:r>
              <a:rPr lang="ar-TN" sz="28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إلى الفاتح (أحمر قانٍ)</a:t>
            </a:r>
            <a:endParaRPr lang="fr-FR" sz="28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2" name="20251112-1718-22.5720031">
            <a:hlinkClick r:id="" action="ppaction://media"/>
            <a:extLst>
              <a:ext uri="{FF2B5EF4-FFF2-40B4-BE49-F238E27FC236}">
                <a16:creationId xmlns:a16="http://schemas.microsoft.com/office/drawing/2014/main" id="{E0FF6A0D-3034-5572-6C23-CD7A5FED80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1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0970" y="1284950"/>
            <a:ext cx="4579157" cy="4969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EE71E5-D9E2-AC94-4F13-1C381CCD0EE8}"/>
              </a:ext>
            </a:extLst>
          </p:cNvPr>
          <p:cNvSpPr/>
          <p:nvPr/>
        </p:nvSpPr>
        <p:spPr>
          <a:xfrm>
            <a:off x="729761" y="1284950"/>
            <a:ext cx="553916" cy="123844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0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52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C5E2FDDC-120D-D8AC-55FD-2E592942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  <a:extLst>
              <a:ext uri="{FF2B5EF4-FFF2-40B4-BE49-F238E27FC236}">
                <a16:creationId xmlns:a16="http://schemas.microsoft.com/office/drawing/2014/main" id="{AF3EA4B8-1DE6-7F81-A7C4-A794D672EF96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  <a:extLst>
              <a:ext uri="{FF2B5EF4-FFF2-40B4-BE49-F238E27FC236}">
                <a16:creationId xmlns:a16="http://schemas.microsoft.com/office/drawing/2014/main" id="{2AB51D1B-E2C4-9E1E-576E-E0C796BCF54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  <a:extLst>
              <a:ext uri="{FF2B5EF4-FFF2-40B4-BE49-F238E27FC236}">
                <a16:creationId xmlns:a16="http://schemas.microsoft.com/office/drawing/2014/main" id="{B84778D8-15F7-C0CA-2464-2F174F2787ED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  <a:extLst>
              <a:ext uri="{FF2B5EF4-FFF2-40B4-BE49-F238E27FC236}">
                <a16:creationId xmlns:a16="http://schemas.microsoft.com/office/drawing/2014/main" id="{06B126D3-E340-54FB-C6B5-0D33AF4C5714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  <a:extLst>
              <a:ext uri="{FF2B5EF4-FFF2-40B4-BE49-F238E27FC236}">
                <a16:creationId xmlns:a16="http://schemas.microsoft.com/office/drawing/2014/main" id="{D011D633-EE87-63F5-40A3-4887B1E9270D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  <a:extLst>
              <a:ext uri="{FF2B5EF4-FFF2-40B4-BE49-F238E27FC236}">
                <a16:creationId xmlns:a16="http://schemas.microsoft.com/office/drawing/2014/main" id="{8D9EAE66-D0BD-C2E2-8538-564168180CCE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E1856F-0CB4-E9CB-8409-4CC82AB6FAD0}"/>
              </a:ext>
            </a:extLst>
          </p:cNvPr>
          <p:cNvSpPr txBox="1"/>
          <p:nvPr/>
        </p:nvSpPr>
        <p:spPr>
          <a:xfrm>
            <a:off x="6761285" y="1139695"/>
            <a:ext cx="301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تنقسم الدورة الدموية إلى نوعين :</a:t>
            </a:r>
            <a:endParaRPr lang="fr-FR" sz="28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927AB5-81EC-27C0-1CA4-20E58F6F9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31235D-8A23-2B5A-667D-5A355F3C2F62}"/>
              </a:ext>
            </a:extLst>
          </p:cNvPr>
          <p:cNvSpPr txBox="1"/>
          <p:nvPr/>
        </p:nvSpPr>
        <p:spPr>
          <a:xfrm>
            <a:off x="6761285" y="2053053"/>
            <a:ext cx="291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الدموية الكبرى</a:t>
            </a:r>
            <a:endParaRPr lang="fr-FR" sz="2400" dirty="0">
              <a:solidFill>
                <a:srgbClr val="0000FF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F2C7B-9436-EE34-3739-1A2C10D9B665}"/>
              </a:ext>
            </a:extLst>
          </p:cNvPr>
          <p:cNvSpPr txBox="1"/>
          <p:nvPr/>
        </p:nvSpPr>
        <p:spPr>
          <a:xfrm>
            <a:off x="201138" y="1092430"/>
            <a:ext cx="66588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تُسمى هذه بـ الدورة الدموية الكبرى، وهي تصف رحلة الدم من القلب إلى جميع أنحاء الجسم ثم العودة إليه. وتتم خطواتها كالتالي: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يخرج الدم الغني بالأكسجين من البطين الأيسر.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يتم ضخ الدم إلى كامل الجسم عبر الشريان الأبهر.</a:t>
            </a:r>
          </a:p>
          <a:p>
            <a:pPr algn="r" rtl="1"/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خلال مروره بالجسم، يقوم الدم بإيصال الغذاء والأكسجين إلى جميع الخلايا.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3)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في المقابل، يحمل الدم الفضلات وثنائي أكسيد الكربون من الخلايا.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4)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نتيجة لذلك، يصبح الدم قليل الأكسجين ولونه أحمر قاتماً.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5)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يعود الدم إلى القلب عبر وعاءين رئيسيين: الوريد الأجوف العلوي والوريد الأجوف السفلي.</a:t>
            </a:r>
          </a:p>
          <a:p>
            <a:pPr algn="r" rtl="1"/>
            <a:r>
              <a:rPr lang="ar-TN" sz="2400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6) </a:t>
            </a:r>
            <a:r>
              <a:rPr lang="ar-TN" sz="2400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يدخل الدم العائد إلى الأذين الأيمن، وبذلك يكون قد أتم دورة كاملة حول الجسم.</a:t>
            </a:r>
            <a:endParaRPr lang="fr-FR" sz="2400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pic>
        <p:nvPicPr>
          <p:cNvPr id="1026" name="Picture 2" descr="Circulatory System Gif GIFs | Tenor">
            <a:extLst>
              <a:ext uri="{FF2B5EF4-FFF2-40B4-BE49-F238E27FC236}">
                <a16:creationId xmlns:a16="http://schemas.microsoft.com/office/drawing/2014/main" id="{29DB73ED-F45A-7535-CF14-462420641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14" y="2576273"/>
            <a:ext cx="2523123" cy="39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>
          <a:extLst>
            <a:ext uri="{FF2B5EF4-FFF2-40B4-BE49-F238E27FC236}">
              <a16:creationId xmlns:a16="http://schemas.microsoft.com/office/drawing/2014/main" id="{77BCFF00-435B-B4A3-53E1-89968D07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4">
            <a:hlinkClick r:id="rId3" action="ppaction://hlinksldjump"/>
            <a:extLst>
              <a:ext uri="{FF2B5EF4-FFF2-40B4-BE49-F238E27FC236}">
                <a16:creationId xmlns:a16="http://schemas.microsoft.com/office/drawing/2014/main" id="{BD2ACEE4-A8E7-0186-1423-C6B782C50C0A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">
            <a:hlinkClick r:id="rId4" action="ppaction://hlinksldjump"/>
            <a:extLst>
              <a:ext uri="{FF2B5EF4-FFF2-40B4-BE49-F238E27FC236}">
                <a16:creationId xmlns:a16="http://schemas.microsoft.com/office/drawing/2014/main" id="{038924E8-7572-3DDA-37B6-CB2456DB4304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4">
            <a:hlinkClick r:id="rId5" action="ppaction://hlinksldjump"/>
            <a:extLst>
              <a:ext uri="{FF2B5EF4-FFF2-40B4-BE49-F238E27FC236}">
                <a16:creationId xmlns:a16="http://schemas.microsoft.com/office/drawing/2014/main" id="{8ACAF909-B659-B180-63B3-48AE9D960995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4">
            <a:hlinkClick r:id="rId6" action="ppaction://hlinksldjump"/>
            <a:extLst>
              <a:ext uri="{FF2B5EF4-FFF2-40B4-BE49-F238E27FC236}">
                <a16:creationId xmlns:a16="http://schemas.microsoft.com/office/drawing/2014/main" id="{03D614C0-CDAE-0D96-9791-4E2E0F1BCC80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4">
            <a:hlinkClick r:id="rId7" action="ppaction://hlinksldjump"/>
            <a:extLst>
              <a:ext uri="{FF2B5EF4-FFF2-40B4-BE49-F238E27FC236}">
                <a16:creationId xmlns:a16="http://schemas.microsoft.com/office/drawing/2014/main" id="{B9319330-CCFD-7876-0F8E-5108A4E3722F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4">
            <a:hlinkClick r:id="rId8" action="ppaction://hlinksldjump"/>
            <a:extLst>
              <a:ext uri="{FF2B5EF4-FFF2-40B4-BE49-F238E27FC236}">
                <a16:creationId xmlns:a16="http://schemas.microsoft.com/office/drawing/2014/main" id="{6622E9A1-1ABD-07BC-A80A-A8E7C168E34C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DB2447-C423-3CC3-BB33-5ECD5A57C2F1}"/>
              </a:ext>
            </a:extLst>
          </p:cNvPr>
          <p:cNvSpPr txBox="1"/>
          <p:nvPr/>
        </p:nvSpPr>
        <p:spPr>
          <a:xfrm>
            <a:off x="1055630" y="1151781"/>
            <a:ext cx="834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أستنتج : أكمل الفراغات بما يناسب من الكلمات التّالية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2CD79-6C6C-A022-2160-4ABA7FDBE3F6}"/>
              </a:ext>
            </a:extLst>
          </p:cNvPr>
          <p:cNvSpPr txBox="1"/>
          <p:nvPr/>
        </p:nvSpPr>
        <p:spPr>
          <a:xfrm>
            <a:off x="87923" y="2352510"/>
            <a:ext cx="9575800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يَنْقَسِمُ مَسَارُ الدَّمِ فِي الجِسْمِ إِلَى دَوْرَتَيْنِ: دَوْرَةٍ دَمَوِيَّةٍ صُغْرَى، وَدَوْرَةٍ دَمَوِيَّةٍ ............ فِي الدَّوْرَةِ الدَّمَوِيَّةِ الصُّغْرَى، يَخْرُجُ الدَّمُ مِنَ البُطَيْنِ ............ نَحْوَ الرِّئَتَيْنِ، حَيْثُ يَتَزَوَّدُ بِالأُكْسِجِين، ثُمَّ يَعُودُ إِلَى الأُذَيْنِ ............. . في الدَّوْرَةِ الدَّمَوِيَّةِ الكُبْرَى، فَيَنْطَلِقُ الدَّمُ مِنَ ............. (الأيسر) نَحْوَ جَمِيعِ أَعْضَاءِ الجِسْمِ، لِيُوَزِّعَ عَلَيْهَا الأُكْسِجِينَ، ثُمَّ يَعُودُ إِلَى ............ الأَيْمَنِ مُحَمَّلًا بِثَانِي أُكْسِيدِ الكِرْبُونِ.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7856EE-5EB1-808B-1EEA-AFA8C4586484}"/>
              </a:ext>
            </a:extLst>
          </p:cNvPr>
          <p:cNvSpPr txBox="1"/>
          <p:nvPr/>
        </p:nvSpPr>
        <p:spPr>
          <a:xfrm>
            <a:off x="4585566" y="1803874"/>
            <a:ext cx="10330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كُبْرَى</a:t>
            </a:r>
            <a:endParaRPr lang="fr-FR" sz="2800" dirty="0">
              <a:solidFill>
                <a:srgbClr val="0000FF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C1B346-7579-154F-2DFD-C9CFFE6BAD20}"/>
              </a:ext>
            </a:extLst>
          </p:cNvPr>
          <p:cNvSpPr txBox="1"/>
          <p:nvPr/>
        </p:nvSpPr>
        <p:spPr>
          <a:xfrm>
            <a:off x="848151" y="1803874"/>
            <a:ext cx="1667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الأَيْمَنِ 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A09E4E-08C1-4406-27DB-41A79A5B01AE}"/>
              </a:ext>
            </a:extLst>
          </p:cNvPr>
          <p:cNvSpPr txBox="1"/>
          <p:nvPr/>
        </p:nvSpPr>
        <p:spPr>
          <a:xfrm>
            <a:off x="7966892" y="1787723"/>
            <a:ext cx="1472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الأَيْسَرِ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BFACB4-2F55-9A6A-90C0-D4EAC83AE61A}"/>
              </a:ext>
            </a:extLst>
          </p:cNvPr>
          <p:cNvSpPr txBox="1"/>
          <p:nvPr/>
        </p:nvSpPr>
        <p:spPr>
          <a:xfrm>
            <a:off x="6109140" y="1808507"/>
            <a:ext cx="1592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البُطَيْنِ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B2FEF7-59C1-7F8E-F9F3-421A9502E582}"/>
              </a:ext>
            </a:extLst>
          </p:cNvPr>
          <p:cNvSpPr txBox="1"/>
          <p:nvPr/>
        </p:nvSpPr>
        <p:spPr>
          <a:xfrm>
            <a:off x="2895797" y="1795081"/>
            <a:ext cx="1212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الأُذَيْنِ </a:t>
            </a:r>
            <a:endParaRPr lang="fr-FR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417 L 0.17135 0.1946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2.59259E-6 L 0.50833 0.28611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278 L -0.05573 0.37963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417 L 0.16862 0.470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29544 0.5710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2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5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5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5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5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5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8EB56E-27A7-35CB-0F8D-BFD9A7217AD7}"/>
              </a:ext>
            </a:extLst>
          </p:cNvPr>
          <p:cNvSpPr txBox="1"/>
          <p:nvPr/>
        </p:nvSpPr>
        <p:spPr>
          <a:xfrm>
            <a:off x="1227246" y="1286081"/>
            <a:ext cx="834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تطبيق 1 : أكمل بما يناسب.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5E54BE-6859-CA2C-516C-293647336F75}"/>
              </a:ext>
            </a:extLst>
          </p:cNvPr>
          <p:cNvGrpSpPr/>
          <p:nvPr/>
        </p:nvGrpSpPr>
        <p:grpSpPr>
          <a:xfrm>
            <a:off x="378270" y="1744184"/>
            <a:ext cx="2725414" cy="2055366"/>
            <a:chOff x="738755" y="1987250"/>
            <a:chExt cx="3487214" cy="246299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B44FD36-5ACC-89F6-94CE-91A970F2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8755" y="1987250"/>
              <a:ext cx="3487214" cy="2462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42C418-9B34-DD91-A83C-D722983CD69E}"/>
                </a:ext>
              </a:extLst>
            </p:cNvPr>
            <p:cNvSpPr/>
            <p:nvPr/>
          </p:nvSpPr>
          <p:spPr>
            <a:xfrm>
              <a:off x="738755" y="1987250"/>
              <a:ext cx="290147" cy="3075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CC6DBF47-A58D-F16F-BE34-5CDB757B76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70" y="3932738"/>
            <a:ext cx="2725414" cy="1970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D9A75E-F137-35DA-EC43-92E82D835E3D}"/>
              </a:ext>
            </a:extLst>
          </p:cNvPr>
          <p:cNvSpPr txBox="1"/>
          <p:nvPr/>
        </p:nvSpPr>
        <p:spPr>
          <a:xfrm>
            <a:off x="3606534" y="2237189"/>
            <a:ext cx="60841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1) يَنْتَقِلُ الدَّمُ مِنَ القَلْبِ الى الرِّئَتَيْنِ ثُمَّ إلى القَلْبِ هذِهِ الدَّوْرَةُ تسَمَّى بـ: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C81C19B-49C4-3B32-4096-5F33E2FE1FEC}"/>
              </a:ext>
            </a:extLst>
          </p:cNvPr>
          <p:cNvSpPr txBox="1"/>
          <p:nvPr/>
        </p:nvSpPr>
        <p:spPr>
          <a:xfrm>
            <a:off x="3606534" y="4295319"/>
            <a:ext cx="60841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4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2) يَنْتَقِلُ الدَّمُ مِنَ القَلْبِ الى كامِلِ الجِسْمِ ثُمَّ إلى القَلْبِ هذِهِ الدَّوْرَةُ تسَمَّى بـ: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A6C620F-6946-57F6-9927-3E015C12023F}"/>
              </a:ext>
            </a:extLst>
          </p:cNvPr>
          <p:cNvSpPr txBox="1"/>
          <p:nvPr/>
        </p:nvSpPr>
        <p:spPr>
          <a:xfrm>
            <a:off x="3525716" y="2852650"/>
            <a:ext cx="3707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 الدورة الدموية الصغرى. 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CEC9CC-7F99-8C80-287B-070B140FB8E5}"/>
              </a:ext>
            </a:extLst>
          </p:cNvPr>
          <p:cNvSpPr txBox="1"/>
          <p:nvPr/>
        </p:nvSpPr>
        <p:spPr>
          <a:xfrm>
            <a:off x="2825263" y="4918019"/>
            <a:ext cx="3707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ar-T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 الدورة الدموية الكبرى. </a:t>
            </a:r>
            <a:endParaRPr lang="fr-FR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>
          <a:extLst>
            <a:ext uri="{FF2B5EF4-FFF2-40B4-BE49-F238E27FC236}">
              <a16:creationId xmlns:a16="http://schemas.microsoft.com/office/drawing/2014/main" id="{48F03821-5F21-18B8-9266-5BE42F44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5">
            <a:hlinkClick r:id="rId3" action="ppaction://hlinksldjump"/>
            <a:extLst>
              <a:ext uri="{FF2B5EF4-FFF2-40B4-BE49-F238E27FC236}">
                <a16:creationId xmlns:a16="http://schemas.microsoft.com/office/drawing/2014/main" id="{C92254BD-7337-D45E-DEF4-796E6F6DF23B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>
            <a:hlinkClick r:id="rId4" action="ppaction://hlinksldjump"/>
            <a:extLst>
              <a:ext uri="{FF2B5EF4-FFF2-40B4-BE49-F238E27FC236}">
                <a16:creationId xmlns:a16="http://schemas.microsoft.com/office/drawing/2014/main" id="{86861424-2F70-5995-DE60-CE8A7D54046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5">
            <a:hlinkClick r:id="rId5" action="ppaction://hlinksldjump"/>
            <a:extLst>
              <a:ext uri="{FF2B5EF4-FFF2-40B4-BE49-F238E27FC236}">
                <a16:creationId xmlns:a16="http://schemas.microsoft.com/office/drawing/2014/main" id="{C0DCE6D0-2DC0-208D-E2B9-20CC816AFBB1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5">
            <a:hlinkClick r:id="rId6" action="ppaction://hlinksldjump"/>
            <a:extLst>
              <a:ext uri="{FF2B5EF4-FFF2-40B4-BE49-F238E27FC236}">
                <a16:creationId xmlns:a16="http://schemas.microsoft.com/office/drawing/2014/main" id="{E3240ADF-62B3-154F-C290-6A9653CAD40B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5">
            <a:hlinkClick r:id="rId7" action="ppaction://hlinksldjump"/>
            <a:extLst>
              <a:ext uri="{FF2B5EF4-FFF2-40B4-BE49-F238E27FC236}">
                <a16:creationId xmlns:a16="http://schemas.microsoft.com/office/drawing/2014/main" id="{0F6F5594-2BC1-846D-7454-AB3EDCD71816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5">
            <a:hlinkClick r:id="rId8" action="ppaction://hlinksldjump"/>
            <a:extLst>
              <a:ext uri="{FF2B5EF4-FFF2-40B4-BE49-F238E27FC236}">
                <a16:creationId xmlns:a16="http://schemas.microsoft.com/office/drawing/2014/main" id="{3733C6A6-6640-E4C5-CD73-20439A86B5E3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CF63C2-EC14-A52C-6943-C4D3D0833E77}"/>
              </a:ext>
            </a:extLst>
          </p:cNvPr>
          <p:cNvSpPr txBox="1"/>
          <p:nvPr/>
        </p:nvSpPr>
        <p:spPr>
          <a:xfrm>
            <a:off x="186266" y="1123650"/>
            <a:ext cx="9517525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تطبيق 2 : أجيب عن الأسئلة التّالية :</a:t>
            </a:r>
            <a:endParaRPr lang="ar-TN" sz="2000" b="1" dirty="0">
              <a:solidFill>
                <a:schemeClr val="accent6">
                  <a:lumMod val="75000"/>
                </a:schemeClr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أ) ما هي الأعضاء الأساسية التي تشارك في الدورة الدموية الصغرى (الرئوية)؟ اشرح دورها.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370A4-306D-7B69-A324-7C12042CB384}"/>
              </a:ext>
            </a:extLst>
          </p:cNvPr>
          <p:cNvSpPr/>
          <p:nvPr/>
        </p:nvSpPr>
        <p:spPr>
          <a:xfrm>
            <a:off x="281354" y="3086100"/>
            <a:ext cx="9346223" cy="292783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C3A512A-C4A3-1942-F55C-25780A168EA8}"/>
              </a:ext>
            </a:extLst>
          </p:cNvPr>
          <p:cNvSpPr txBox="1"/>
          <p:nvPr/>
        </p:nvSpPr>
        <p:spPr>
          <a:xfrm>
            <a:off x="272562" y="2876879"/>
            <a:ext cx="9431229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الأعضاء الأساسية هي القلب (تحديداً الجانب الأيمن والأذين الأيسر) و الرئتان.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لأن القلب (البطين الأيمن) يضخ الدم إلى الرئتين، وفي الرئتين يتم تزويد الدم بالأكسجين وتخليصه من ثاني أكسيد الكربون، ثم يعود الدم النقي إلى القلب (الأذين الأيسر).</a:t>
            </a:r>
            <a:endParaRPr kumimoji="0" lang="ar-T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Kufyan Arabic Black" panose="02000500000000000000" pitchFamily="2" charset="-78"/>
              <a:cs typeface="Kufyan Arabic Black" panose="02000500000000000000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1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>
          <a:extLst>
            <a:ext uri="{FF2B5EF4-FFF2-40B4-BE49-F238E27FC236}">
              <a16:creationId xmlns:a16="http://schemas.microsoft.com/office/drawing/2014/main" id="{7DAEA03C-9A28-AAA8-3B58-7126C8529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5">
            <a:hlinkClick r:id="rId3" action="ppaction://hlinksldjump"/>
            <a:extLst>
              <a:ext uri="{FF2B5EF4-FFF2-40B4-BE49-F238E27FC236}">
                <a16:creationId xmlns:a16="http://schemas.microsoft.com/office/drawing/2014/main" id="{8F3F66D7-D064-4C84-2C94-357EA277C2C4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>
            <a:hlinkClick r:id="rId4" action="ppaction://hlinksldjump"/>
            <a:extLst>
              <a:ext uri="{FF2B5EF4-FFF2-40B4-BE49-F238E27FC236}">
                <a16:creationId xmlns:a16="http://schemas.microsoft.com/office/drawing/2014/main" id="{61F709C0-E641-F0B0-059E-7217D19A94AE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5">
            <a:hlinkClick r:id="rId5" action="ppaction://hlinksldjump"/>
            <a:extLst>
              <a:ext uri="{FF2B5EF4-FFF2-40B4-BE49-F238E27FC236}">
                <a16:creationId xmlns:a16="http://schemas.microsoft.com/office/drawing/2014/main" id="{1A589987-7FE9-1CB9-C5E0-6DF4FD7E3452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5">
            <a:hlinkClick r:id="rId6" action="ppaction://hlinksldjump"/>
            <a:extLst>
              <a:ext uri="{FF2B5EF4-FFF2-40B4-BE49-F238E27FC236}">
                <a16:creationId xmlns:a16="http://schemas.microsoft.com/office/drawing/2014/main" id="{CB387EF1-E65A-E99D-8883-3A51F85F9879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5">
            <a:hlinkClick r:id="rId7" action="ppaction://hlinksldjump"/>
            <a:extLst>
              <a:ext uri="{FF2B5EF4-FFF2-40B4-BE49-F238E27FC236}">
                <a16:creationId xmlns:a16="http://schemas.microsoft.com/office/drawing/2014/main" id="{9840568E-0A48-2E07-1B3B-73155A252E32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5">
            <a:hlinkClick r:id="rId8" action="ppaction://hlinksldjump"/>
            <a:extLst>
              <a:ext uri="{FF2B5EF4-FFF2-40B4-BE49-F238E27FC236}">
                <a16:creationId xmlns:a16="http://schemas.microsoft.com/office/drawing/2014/main" id="{79478117-A7EC-54AC-DE81-36FD0C42880D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574105-4336-4D27-A79A-93F4293AA68A}"/>
              </a:ext>
            </a:extLst>
          </p:cNvPr>
          <p:cNvSpPr txBox="1"/>
          <p:nvPr/>
        </p:nvSpPr>
        <p:spPr>
          <a:xfrm>
            <a:off x="186266" y="1123650"/>
            <a:ext cx="9517525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تطبيق 2 : أجيب عن الأسئلة التّالية :</a:t>
            </a:r>
            <a:endParaRPr lang="ar-TN" sz="2000" b="1" dirty="0">
              <a:solidFill>
                <a:schemeClr val="accent6">
                  <a:lumMod val="75000"/>
                </a:schemeClr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ب) ما هو الفرق الرئيسي بين الدورة الدموية الصغرى والدورة الدموية الكبرى؟ وضّح ذلك.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  <a:p>
            <a:pPr algn="just" rtl="1">
              <a:lnSpc>
                <a:spcPct val="150000"/>
              </a:lnSpc>
            </a:pPr>
            <a:r>
              <a:rPr lang="ar-TN" sz="2400" b="1" dirty="0">
                <a:solidFill>
                  <a:srgbClr val="100D14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......................................................................................................................................................................................................................................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8EB69-A04C-B58F-3BFB-E8246D0AA171}"/>
              </a:ext>
            </a:extLst>
          </p:cNvPr>
          <p:cNvSpPr/>
          <p:nvPr/>
        </p:nvSpPr>
        <p:spPr>
          <a:xfrm>
            <a:off x="281354" y="3086100"/>
            <a:ext cx="9346223" cy="292783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ABEA62-8081-65A3-29CB-454FDF6EA13F}"/>
              </a:ext>
            </a:extLst>
          </p:cNvPr>
          <p:cNvSpPr txBox="1"/>
          <p:nvPr/>
        </p:nvSpPr>
        <p:spPr>
          <a:xfrm>
            <a:off x="0" y="2591790"/>
            <a:ext cx="9703791" cy="391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الفرق الرئيسي هو في المسار (المكان الذي يذهب إليه الدم) 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و الهدف (سبب ذهابه).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الصغرى: مسارها قصير (من القلب إلى الرئتين ثم للقلب). هدفها تنقية الدم (أخذ الأكسجين).</a:t>
            </a:r>
          </a:p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الدورة الكبرى: مسارها طويل (من القلب إلى كل الجسم ثم للقلب). هدفها تغذية الجسم (توزيع الأكسجين والغذاء على الخلايا).</a:t>
            </a:r>
            <a:endParaRPr kumimoji="0" lang="ar-T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Kufyan Arabic Black" panose="02000500000000000000" pitchFamily="2" charset="-78"/>
              <a:cs typeface="Kufyan Arabic Black" panose="02000500000000000000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68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>
          <a:extLst>
            <a:ext uri="{FF2B5EF4-FFF2-40B4-BE49-F238E27FC236}">
              <a16:creationId xmlns:a16="http://schemas.microsoft.com/office/drawing/2014/main" id="{4FF3B13E-D2AC-730C-83D0-538BF84E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5">
            <a:hlinkClick r:id="rId3" action="ppaction://hlinksldjump"/>
            <a:extLst>
              <a:ext uri="{FF2B5EF4-FFF2-40B4-BE49-F238E27FC236}">
                <a16:creationId xmlns:a16="http://schemas.microsoft.com/office/drawing/2014/main" id="{6344A9ED-9C01-A275-EE45-13F7BC0E2E9A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>
            <a:hlinkClick r:id="rId4" action="ppaction://hlinksldjump"/>
            <a:extLst>
              <a:ext uri="{FF2B5EF4-FFF2-40B4-BE49-F238E27FC236}">
                <a16:creationId xmlns:a16="http://schemas.microsoft.com/office/drawing/2014/main" id="{C3F9AEE0-E038-8E36-B515-7FE8797B6AE8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5">
            <a:hlinkClick r:id="rId5" action="ppaction://hlinksldjump"/>
            <a:extLst>
              <a:ext uri="{FF2B5EF4-FFF2-40B4-BE49-F238E27FC236}">
                <a16:creationId xmlns:a16="http://schemas.microsoft.com/office/drawing/2014/main" id="{4772AC07-4291-F763-3D07-DE4E2E4ED4AC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5">
            <a:hlinkClick r:id="rId6" action="ppaction://hlinksldjump"/>
            <a:extLst>
              <a:ext uri="{FF2B5EF4-FFF2-40B4-BE49-F238E27FC236}">
                <a16:creationId xmlns:a16="http://schemas.microsoft.com/office/drawing/2014/main" id="{B56F8114-EA74-3A54-2A6E-8D01D7E3B2E7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5">
            <a:hlinkClick r:id="rId7" action="ppaction://hlinksldjump"/>
            <a:extLst>
              <a:ext uri="{FF2B5EF4-FFF2-40B4-BE49-F238E27FC236}">
                <a16:creationId xmlns:a16="http://schemas.microsoft.com/office/drawing/2014/main" id="{C5E584DA-425B-F693-A26C-BC5608CE38FF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5">
            <a:hlinkClick r:id="rId8" action="ppaction://hlinksldjump"/>
            <a:extLst>
              <a:ext uri="{FF2B5EF4-FFF2-40B4-BE49-F238E27FC236}">
                <a16:creationId xmlns:a16="http://schemas.microsoft.com/office/drawing/2014/main" id="{BDCF2372-B5CE-9F7A-A9C4-940C8EFEB8A0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3B6775-6825-8DAB-1686-9C3C23699545}"/>
              </a:ext>
            </a:extLst>
          </p:cNvPr>
          <p:cNvSpPr txBox="1"/>
          <p:nvPr/>
        </p:nvSpPr>
        <p:spPr>
          <a:xfrm>
            <a:off x="1608992" y="1191922"/>
            <a:ext cx="807721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تطبيق 3 : أجيب بـ " نعم " أو " لا " :</a:t>
            </a:r>
            <a:endParaRPr lang="ar-TN" sz="2400" b="1" dirty="0">
              <a:solidFill>
                <a:schemeClr val="accent6">
                  <a:lumMod val="75000"/>
                </a:schemeClr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1758AD4-93BC-B5AD-A45D-AE19E06D9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84560"/>
              </p:ext>
            </p:extLst>
          </p:nvPr>
        </p:nvGraphicFramePr>
        <p:xfrm>
          <a:off x="650629" y="2123150"/>
          <a:ext cx="8893909" cy="2723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4090">
                  <a:extLst>
                    <a:ext uri="{9D8B030D-6E8A-4147-A177-3AD203B41FA5}">
                      <a16:colId xmlns:a16="http://schemas.microsoft.com/office/drawing/2014/main" val="123240543"/>
                    </a:ext>
                  </a:extLst>
                </a:gridCol>
                <a:gridCol w="7249819">
                  <a:extLst>
                    <a:ext uri="{9D8B030D-6E8A-4147-A177-3AD203B41FA5}">
                      <a16:colId xmlns:a16="http://schemas.microsoft.com/office/drawing/2014/main" val="3985020818"/>
                    </a:ext>
                  </a:extLst>
                </a:gridCol>
              </a:tblGrid>
              <a:tr h="907724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r>
                        <a:rPr kumimoji="0" lang="ar-TN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cs typeface="Kufyan Arabic Black" panose="02000500000000000000" pitchFamily="2" charset="-78"/>
                          <a:sym typeface="Arial"/>
                        </a:rPr>
                        <a:t>الشِّرْيَانُ يَنْقُلُ الدَّمَ مِنَ القَلْبِ إلى الجِسْمِ</a:t>
                      </a: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218599"/>
                  </a:ext>
                </a:extLst>
              </a:tr>
              <a:tr h="907724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endParaRPr lang="fr-FR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ar-TN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الشِّرْيَانُ يَنْقُلُ الدَّمَ مِنَ القَلْبِ إلى الرِّئَتَيْنِ</a:t>
                      </a: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32652"/>
                  </a:ext>
                </a:extLst>
              </a:tr>
              <a:tr h="907724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endParaRPr lang="fr-FR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r>
                        <a:rPr kumimoji="0" lang="ar-TN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الوَرِيدُ يَنْقُلُ الدَّمَ مِنَ القَلْبِ إلى الرِّئَتَيْنِ</a:t>
                      </a: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50083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18318EAB-D67A-3592-8D53-030FEF3738E1}"/>
              </a:ext>
            </a:extLst>
          </p:cNvPr>
          <p:cNvSpPr txBox="1"/>
          <p:nvPr/>
        </p:nvSpPr>
        <p:spPr>
          <a:xfrm>
            <a:off x="650628" y="2241227"/>
            <a:ext cx="1617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نعم</a:t>
            </a:r>
            <a:endParaRPr lang="fr-FR" sz="1800" dirty="0">
              <a:solidFill>
                <a:srgbClr val="0000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A735FB-CE75-DFBA-6742-CBAE36D5EB2D}"/>
              </a:ext>
            </a:extLst>
          </p:cNvPr>
          <p:cNvSpPr txBox="1"/>
          <p:nvPr/>
        </p:nvSpPr>
        <p:spPr>
          <a:xfrm>
            <a:off x="650627" y="3153219"/>
            <a:ext cx="1617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نعم</a:t>
            </a:r>
            <a:endParaRPr lang="fr-FR" sz="1800" dirty="0">
              <a:solidFill>
                <a:srgbClr val="0000FF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D0FF25-BCB5-35B2-2613-EC41453B373B}"/>
              </a:ext>
            </a:extLst>
          </p:cNvPr>
          <p:cNvSpPr txBox="1"/>
          <p:nvPr/>
        </p:nvSpPr>
        <p:spPr>
          <a:xfrm>
            <a:off x="650626" y="4065211"/>
            <a:ext cx="1617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3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لا</a:t>
            </a:r>
            <a:endParaRPr lang="fr-FR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6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6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6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6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6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6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B50068-BD8D-E9BE-D8D8-CF1E14824E6F}"/>
              </a:ext>
            </a:extLst>
          </p:cNvPr>
          <p:cNvSpPr txBox="1"/>
          <p:nvPr/>
        </p:nvSpPr>
        <p:spPr>
          <a:xfrm>
            <a:off x="804333" y="1151792"/>
            <a:ext cx="879686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chemeClr val="accent6">
                    <a:lumMod val="75000"/>
                  </a:schemeClr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أقيّم : أُرَتِّبُ المَرَاحِلَ التَّالِيَةَ مِن 1 إِلَى 5: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D95954E-CEC4-FB3B-99CA-9BEADFDCA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554110"/>
              </p:ext>
            </p:extLst>
          </p:nvPr>
        </p:nvGraphicFramePr>
        <p:xfrm>
          <a:off x="478275" y="1945348"/>
          <a:ext cx="9122925" cy="3760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4756">
                  <a:extLst>
                    <a:ext uri="{9D8B030D-6E8A-4147-A177-3AD203B41FA5}">
                      <a16:colId xmlns:a16="http://schemas.microsoft.com/office/drawing/2014/main" val="2436540567"/>
                    </a:ext>
                  </a:extLst>
                </a:gridCol>
                <a:gridCol w="888169">
                  <a:extLst>
                    <a:ext uri="{9D8B030D-6E8A-4147-A177-3AD203B41FA5}">
                      <a16:colId xmlns:a16="http://schemas.microsoft.com/office/drawing/2014/main" val="2252119529"/>
                    </a:ext>
                  </a:extLst>
                </a:gridCol>
              </a:tblGrid>
              <a:tr h="752172"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</a:pPr>
                      <a:r>
                        <a:rPr kumimoji="0" lang="ar-TN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cs typeface="Kufyan Arabic Black" panose="02000500000000000000" pitchFamily="2" charset="-78"/>
                          <a:sym typeface="Arial"/>
                        </a:rPr>
                        <a:t>الدم يتجه نحو أعضاء الجسم.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701620"/>
                  </a:ext>
                </a:extLst>
              </a:tr>
              <a:tr h="75217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ar-TN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الدم المحمل بثاني أكسيد الكربون يدخل إلى الرئتين.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76712"/>
                  </a:ext>
                </a:extLst>
              </a:tr>
              <a:tr h="75217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ar-TN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الدم يخرج من البطين الأيمن.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319873"/>
                  </a:ext>
                </a:extLst>
              </a:tr>
              <a:tr h="75217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ar-TN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الدم يعود إلى الأذين الأيسر.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03118"/>
                  </a:ext>
                </a:extLst>
              </a:tr>
              <a:tr h="75217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ar-TN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ufyan Arabic Black" panose="02000500000000000000" pitchFamily="2" charset="-78"/>
                          <a:ea typeface="+mn-ea"/>
                          <a:cs typeface="Kufyan Arabic Black" panose="02000500000000000000" pitchFamily="2" charset="-78"/>
                          <a:sym typeface="Arial"/>
                        </a:rPr>
                        <a:t>الدم يخرج من البطين الأيسر.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15358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34133CED-9622-3BED-9A2C-0528B78E8C8A}"/>
              </a:ext>
            </a:extLst>
          </p:cNvPr>
          <p:cNvSpPr txBox="1"/>
          <p:nvPr/>
        </p:nvSpPr>
        <p:spPr>
          <a:xfrm>
            <a:off x="8840664" y="3493207"/>
            <a:ext cx="66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1</a:t>
            </a:r>
            <a:endParaRPr lang="fr-FR" sz="2000" dirty="0">
              <a:solidFill>
                <a:srgbClr val="0000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1237A7-99F6-D902-F687-BE05BB78DA15}"/>
              </a:ext>
            </a:extLst>
          </p:cNvPr>
          <p:cNvSpPr txBox="1"/>
          <p:nvPr/>
        </p:nvSpPr>
        <p:spPr>
          <a:xfrm>
            <a:off x="8840665" y="2721114"/>
            <a:ext cx="66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2</a:t>
            </a:r>
            <a:endParaRPr lang="fr-FR" sz="2000" dirty="0">
              <a:solidFill>
                <a:srgbClr val="0000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64AB3F-56A5-C872-A3B0-0AB6C1FFB469}"/>
              </a:ext>
            </a:extLst>
          </p:cNvPr>
          <p:cNvSpPr txBox="1"/>
          <p:nvPr/>
        </p:nvSpPr>
        <p:spPr>
          <a:xfrm>
            <a:off x="8840665" y="4240769"/>
            <a:ext cx="66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3</a:t>
            </a:r>
            <a:endParaRPr lang="fr-FR" sz="2000" dirty="0">
              <a:solidFill>
                <a:srgbClr val="0000FF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BA4DCA-48C7-C11D-F7CC-8E68288502BC}"/>
              </a:ext>
            </a:extLst>
          </p:cNvPr>
          <p:cNvSpPr txBox="1"/>
          <p:nvPr/>
        </p:nvSpPr>
        <p:spPr>
          <a:xfrm>
            <a:off x="8840663" y="4970531"/>
            <a:ext cx="66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4</a:t>
            </a:r>
            <a:endParaRPr lang="fr-FR" sz="2000" dirty="0">
              <a:solidFill>
                <a:srgbClr val="0000F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123B59-DF1B-8796-EC2C-955DE0A627B4}"/>
              </a:ext>
            </a:extLst>
          </p:cNvPr>
          <p:cNvSpPr txBox="1"/>
          <p:nvPr/>
        </p:nvSpPr>
        <p:spPr>
          <a:xfrm>
            <a:off x="8840662" y="2020292"/>
            <a:ext cx="663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TN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ufyan Arabic Black" panose="02000500000000000000" pitchFamily="2" charset="-78"/>
                <a:cs typeface="Kufyan Arabic Black" panose="02000500000000000000" pitchFamily="2" charset="-78"/>
                <a:sym typeface="Arial"/>
              </a:rPr>
              <a:t>5</a:t>
            </a:r>
            <a:endParaRPr lang="fr-FR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FF8DA7-4270-BD56-22A3-A3D55C0B8537}"/>
              </a:ext>
            </a:extLst>
          </p:cNvPr>
          <p:cNvSpPr txBox="1"/>
          <p:nvPr/>
        </p:nvSpPr>
        <p:spPr>
          <a:xfrm>
            <a:off x="398925" y="1037647"/>
            <a:ext cx="93726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سنقوم اليوم بتجربة بسيطة لنكتشف كيف يعمل جسمنا عندما نقوم بمجهود.</a:t>
            </a:r>
            <a:endParaRPr lang="fr-FR" sz="2800" b="1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03BEAA-1EE7-7066-4D14-BB54CC2ACE14}"/>
              </a:ext>
            </a:extLst>
          </p:cNvPr>
          <p:cNvSpPr txBox="1"/>
          <p:nvPr/>
        </p:nvSpPr>
        <p:spPr>
          <a:xfrm>
            <a:off x="1195754" y="2550227"/>
            <a:ext cx="7371444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مرحلة الراحة (قبل المجهود):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قف بهدوء بجانب طاولتك.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ضع يدك على صدرك (جهة اليسار حيث قلبك).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حاول أن تشعر بنبضات قلبك.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لاحظ: هل نبضات قلبك سريعة أم بطيئة؟</a:t>
            </a:r>
            <a:endParaRPr lang="fr-FR" sz="2800" b="1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>
          <a:extLst>
            <a:ext uri="{FF2B5EF4-FFF2-40B4-BE49-F238E27FC236}">
              <a16:creationId xmlns:a16="http://schemas.microsoft.com/office/drawing/2014/main" id="{7BAEA2F3-9D2D-ECC6-D29E-38C59A4F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  <a:extLst>
              <a:ext uri="{FF2B5EF4-FFF2-40B4-BE49-F238E27FC236}">
                <a16:creationId xmlns:a16="http://schemas.microsoft.com/office/drawing/2014/main" id="{4C32EE45-3703-4450-E3BB-BF99683D11BB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  <a:extLst>
              <a:ext uri="{FF2B5EF4-FFF2-40B4-BE49-F238E27FC236}">
                <a16:creationId xmlns:a16="http://schemas.microsoft.com/office/drawing/2014/main" id="{4524090B-FAD8-1110-86CC-8FB556DB2979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  <a:extLst>
              <a:ext uri="{FF2B5EF4-FFF2-40B4-BE49-F238E27FC236}">
                <a16:creationId xmlns:a16="http://schemas.microsoft.com/office/drawing/2014/main" id="{EBD1D163-6D4C-3F4F-7000-A4F0C8623865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  <a:extLst>
              <a:ext uri="{FF2B5EF4-FFF2-40B4-BE49-F238E27FC236}">
                <a16:creationId xmlns:a16="http://schemas.microsoft.com/office/drawing/2014/main" id="{5C27503B-AC03-D34E-466B-7FDFC57C7F1A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  <a:extLst>
              <a:ext uri="{FF2B5EF4-FFF2-40B4-BE49-F238E27FC236}">
                <a16:creationId xmlns:a16="http://schemas.microsoft.com/office/drawing/2014/main" id="{7B53BBFE-8328-41CA-8BBE-4835BD30CA35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  <a:extLst>
              <a:ext uri="{FF2B5EF4-FFF2-40B4-BE49-F238E27FC236}">
                <a16:creationId xmlns:a16="http://schemas.microsoft.com/office/drawing/2014/main" id="{E6CD1A48-5197-7F07-D4CA-07092CC4930C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F7906D-632E-661F-9E56-38619404C7B9}"/>
              </a:ext>
            </a:extLst>
          </p:cNvPr>
          <p:cNvSpPr txBox="1"/>
          <p:nvPr/>
        </p:nvSpPr>
        <p:spPr>
          <a:xfrm>
            <a:off x="398925" y="1037647"/>
            <a:ext cx="93726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سنقوم اليوم بتجربة بسيطة لنكتشف كيف يعمل جسمنا عندما نقوم بمجهود.</a:t>
            </a:r>
            <a:endParaRPr lang="fr-FR" sz="2800" b="1" dirty="0">
              <a:solidFill>
                <a:srgbClr val="EE000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F6A65D-9574-7640-1D2F-14A3A2EE097F}"/>
              </a:ext>
            </a:extLst>
          </p:cNvPr>
          <p:cNvSpPr txBox="1"/>
          <p:nvPr/>
        </p:nvSpPr>
        <p:spPr>
          <a:xfrm>
            <a:off x="1565030" y="2792455"/>
            <a:ext cx="7485526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مرحلة المجهود (لمدة دقيقة واحدة):</a:t>
            </a:r>
          </a:p>
          <a:p>
            <a:pPr marL="514350" indent="-514350" algn="ct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عندما أعطيكم الإشارة، ابدؤوا بالقفز (أو الجري) في مكانكم دون توقف.</a:t>
            </a:r>
          </a:p>
          <a:p>
            <a:pPr marL="514350" indent="-514350" algn="ct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استمروا حتى أطلب منكم التوقف.</a:t>
            </a:r>
            <a:endParaRPr lang="fr-FR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14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>
          <a:extLst>
            <a:ext uri="{FF2B5EF4-FFF2-40B4-BE49-F238E27FC236}">
              <a16:creationId xmlns:a16="http://schemas.microsoft.com/office/drawing/2014/main" id="{0DBA8A7E-F57C-3A86-CE3C-E68882FA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  <a:extLst>
              <a:ext uri="{FF2B5EF4-FFF2-40B4-BE49-F238E27FC236}">
                <a16:creationId xmlns:a16="http://schemas.microsoft.com/office/drawing/2014/main" id="{D033E421-DADD-0A73-68AC-14EDD189D864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  <a:extLst>
              <a:ext uri="{FF2B5EF4-FFF2-40B4-BE49-F238E27FC236}">
                <a16:creationId xmlns:a16="http://schemas.microsoft.com/office/drawing/2014/main" id="{FDA978D8-6FC5-8D76-850D-3884CA94D062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  <a:extLst>
              <a:ext uri="{FF2B5EF4-FFF2-40B4-BE49-F238E27FC236}">
                <a16:creationId xmlns:a16="http://schemas.microsoft.com/office/drawing/2014/main" id="{2AF6C094-77D5-84A8-D26A-34735F75AF32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  <a:extLst>
              <a:ext uri="{FF2B5EF4-FFF2-40B4-BE49-F238E27FC236}">
                <a16:creationId xmlns:a16="http://schemas.microsoft.com/office/drawing/2014/main" id="{CAEF4051-A02F-0117-5C13-A4FD68271802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  <a:extLst>
              <a:ext uri="{FF2B5EF4-FFF2-40B4-BE49-F238E27FC236}">
                <a16:creationId xmlns:a16="http://schemas.microsoft.com/office/drawing/2014/main" id="{56A849C2-4477-5EE9-7D76-07BB694ECF69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  <a:extLst>
              <a:ext uri="{FF2B5EF4-FFF2-40B4-BE49-F238E27FC236}">
                <a16:creationId xmlns:a16="http://schemas.microsoft.com/office/drawing/2014/main" id="{C4F3F869-5450-14C1-C886-9DE82F6ED890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3B08C0-BA0A-D434-F1E2-305267336174}"/>
              </a:ext>
            </a:extLst>
          </p:cNvPr>
          <p:cNvSpPr txBox="1"/>
          <p:nvPr/>
        </p:nvSpPr>
        <p:spPr>
          <a:xfrm>
            <a:off x="290143" y="1284950"/>
            <a:ext cx="9481382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مرحلة الملاحظة (بعد المجهود):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توقفوا فوراً!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ضعوا يدكم على صدركم مرة أخرى.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لاحظوا جيداً: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ماذا حدث لنبضات قلبكم الآن؟ (هل هي أسرع أم أبطأ من قبل؟)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كيف أصبح تنفسكم؟ (هل هو عادي أم سريع؟)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هل تشعرون بالدفء؟</a:t>
            </a:r>
            <a:endParaRPr lang="fr-FR" sz="2800" b="1" dirty="0">
              <a:solidFill>
                <a:schemeClr val="tx1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04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>
          <a:extLst>
            <a:ext uri="{FF2B5EF4-FFF2-40B4-BE49-F238E27FC236}">
              <a16:creationId xmlns:a16="http://schemas.microsoft.com/office/drawing/2014/main" id="{1AD5129B-0255-DFD9-2001-B54D459D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  <a:extLst>
              <a:ext uri="{FF2B5EF4-FFF2-40B4-BE49-F238E27FC236}">
                <a16:creationId xmlns:a16="http://schemas.microsoft.com/office/drawing/2014/main" id="{63269C4A-B9EF-C85D-7E16-03C4AFBEB24D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  <a:extLst>
              <a:ext uri="{FF2B5EF4-FFF2-40B4-BE49-F238E27FC236}">
                <a16:creationId xmlns:a16="http://schemas.microsoft.com/office/drawing/2014/main" id="{EE02AB3A-636C-2594-C20F-AA2DF1A9CFE2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  <a:extLst>
              <a:ext uri="{FF2B5EF4-FFF2-40B4-BE49-F238E27FC236}">
                <a16:creationId xmlns:a16="http://schemas.microsoft.com/office/drawing/2014/main" id="{C1CDBD58-ACD8-0795-40A3-A98DA1870124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  <a:extLst>
              <a:ext uri="{FF2B5EF4-FFF2-40B4-BE49-F238E27FC236}">
                <a16:creationId xmlns:a16="http://schemas.microsoft.com/office/drawing/2014/main" id="{8A9151CB-4ED1-B727-8590-D827084A4993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  <a:extLst>
              <a:ext uri="{FF2B5EF4-FFF2-40B4-BE49-F238E27FC236}">
                <a16:creationId xmlns:a16="http://schemas.microsoft.com/office/drawing/2014/main" id="{529ED8C1-28D8-04C1-88AE-AECBDC5570C8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  <a:extLst>
              <a:ext uri="{FF2B5EF4-FFF2-40B4-BE49-F238E27FC236}">
                <a16:creationId xmlns:a16="http://schemas.microsoft.com/office/drawing/2014/main" id="{0A66D095-D16E-21EC-A487-ED80235EA410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465618-AF43-4DFD-D7A7-7236C0882B5E}"/>
              </a:ext>
            </a:extLst>
          </p:cNvPr>
          <p:cNvSpPr txBox="1"/>
          <p:nvPr/>
        </p:nvSpPr>
        <p:spPr>
          <a:xfrm>
            <a:off x="338668" y="1284950"/>
            <a:ext cx="920977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لماذا، في رأيكم، أصبح قلبكم "يدق" بهذه السرعة؟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لماذا احتجتم إلى هواء أكثر (أصبحتم تلهثون)؟</a:t>
            </a:r>
          </a:p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الفرضيات:</a:t>
            </a:r>
          </a:p>
        </p:txBody>
      </p:sp>
    </p:spTree>
    <p:extLst>
      <p:ext uri="{BB962C8B-B14F-4D97-AF65-F5344CB8AC3E}">
        <p14:creationId xmlns:p14="http://schemas.microsoft.com/office/powerpoint/2010/main" val="315504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>
          <a:extLst>
            <a:ext uri="{FF2B5EF4-FFF2-40B4-BE49-F238E27FC236}">
              <a16:creationId xmlns:a16="http://schemas.microsoft.com/office/drawing/2014/main" id="{4F98DE94-EBFB-66D4-AACD-0051E54C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  <a:extLst>
              <a:ext uri="{FF2B5EF4-FFF2-40B4-BE49-F238E27FC236}">
                <a16:creationId xmlns:a16="http://schemas.microsoft.com/office/drawing/2014/main" id="{005E50C6-F98A-28F9-D13D-FEEA5D876382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  <a:extLst>
              <a:ext uri="{FF2B5EF4-FFF2-40B4-BE49-F238E27FC236}">
                <a16:creationId xmlns:a16="http://schemas.microsoft.com/office/drawing/2014/main" id="{39B12FB3-2D33-D4EA-9E61-2427EB31A375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  <a:extLst>
              <a:ext uri="{FF2B5EF4-FFF2-40B4-BE49-F238E27FC236}">
                <a16:creationId xmlns:a16="http://schemas.microsoft.com/office/drawing/2014/main" id="{2C81BCA0-E053-638E-4367-DA698DF867B7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  <a:extLst>
              <a:ext uri="{FF2B5EF4-FFF2-40B4-BE49-F238E27FC236}">
                <a16:creationId xmlns:a16="http://schemas.microsoft.com/office/drawing/2014/main" id="{9C011095-E2E2-39C6-7434-4E08DEA91C7B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  <a:extLst>
              <a:ext uri="{FF2B5EF4-FFF2-40B4-BE49-F238E27FC236}">
                <a16:creationId xmlns:a16="http://schemas.microsoft.com/office/drawing/2014/main" id="{F878ECB2-3D14-FBA7-9031-D62AF151D043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  <a:extLst>
              <a:ext uri="{FF2B5EF4-FFF2-40B4-BE49-F238E27FC236}">
                <a16:creationId xmlns:a16="http://schemas.microsoft.com/office/drawing/2014/main" id="{F7298FA4-2403-9279-D51D-596B9185ED92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BDE84F-8607-D4A6-56BF-BD57118D54DE}"/>
              </a:ext>
            </a:extLst>
          </p:cNvPr>
          <p:cNvSpPr txBox="1"/>
          <p:nvPr/>
        </p:nvSpPr>
        <p:spPr>
          <a:xfrm>
            <a:off x="478275" y="1284950"/>
            <a:ext cx="920977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الفرضيات: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6C123E-A693-EC5B-472E-E26720877389}"/>
              </a:ext>
            </a:extLst>
          </p:cNvPr>
          <p:cNvSpPr txBox="1"/>
          <p:nvPr/>
        </p:nvSpPr>
        <p:spPr>
          <a:xfrm>
            <a:off x="347460" y="2028587"/>
            <a:ext cx="9212708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فرضيات حول سبب سرعة دقات القلب :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"لأن عضلاتنا كانت تتحرك، فهي تحتاج إلى غذاء (أو دم) أكثر.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""القلب يضخ الدم بسرعة أكبر ليوصل القوة إلى أرجلنا."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"القلب يجري معنا، هو أيضاً يقوم بمجهود."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"الدم يجري بسرعة في جسمنا ليجلب لنا الطاقة."</a:t>
            </a:r>
          </a:p>
        </p:txBody>
      </p:sp>
    </p:spTree>
    <p:extLst>
      <p:ext uri="{BB962C8B-B14F-4D97-AF65-F5344CB8AC3E}">
        <p14:creationId xmlns:p14="http://schemas.microsoft.com/office/powerpoint/2010/main" val="340423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>
          <a:extLst>
            <a:ext uri="{FF2B5EF4-FFF2-40B4-BE49-F238E27FC236}">
              <a16:creationId xmlns:a16="http://schemas.microsoft.com/office/drawing/2014/main" id="{5C0D6C61-2F1D-ABC3-A476-4E0B0AF2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">
            <a:hlinkClick r:id="rId3" action="ppaction://hlinksldjump"/>
            <a:extLst>
              <a:ext uri="{FF2B5EF4-FFF2-40B4-BE49-F238E27FC236}">
                <a16:creationId xmlns:a16="http://schemas.microsoft.com/office/drawing/2014/main" id="{22C2BB03-BDAE-4686-48C0-58E1BFA26201}"/>
              </a:ext>
            </a:extLst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2">
            <a:hlinkClick r:id="rId4" action="ppaction://hlinksldjump"/>
            <a:extLst>
              <a:ext uri="{FF2B5EF4-FFF2-40B4-BE49-F238E27FC236}">
                <a16:creationId xmlns:a16="http://schemas.microsoft.com/office/drawing/2014/main" id="{CF1D614A-E308-717E-4C5C-0E6CC4B89BFC}"/>
              </a:ext>
            </a:extLst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">
            <a:hlinkClick r:id="rId5" action="ppaction://hlinksldjump"/>
            <a:extLst>
              <a:ext uri="{FF2B5EF4-FFF2-40B4-BE49-F238E27FC236}">
                <a16:creationId xmlns:a16="http://schemas.microsoft.com/office/drawing/2014/main" id="{194AC0C4-1A92-21FE-A549-140CE7BDD188}"/>
              </a:ext>
            </a:extLst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2">
            <a:hlinkClick r:id="rId6" action="ppaction://hlinksldjump"/>
            <a:extLst>
              <a:ext uri="{FF2B5EF4-FFF2-40B4-BE49-F238E27FC236}">
                <a16:creationId xmlns:a16="http://schemas.microsoft.com/office/drawing/2014/main" id="{4C28D491-ED09-D2B7-1E44-60149C525EB8}"/>
              </a:ext>
            </a:extLst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2">
            <a:hlinkClick r:id="rId7" action="ppaction://hlinksldjump"/>
            <a:extLst>
              <a:ext uri="{FF2B5EF4-FFF2-40B4-BE49-F238E27FC236}">
                <a16:creationId xmlns:a16="http://schemas.microsoft.com/office/drawing/2014/main" id="{51FC46AA-B4DB-8213-2838-597C6A2BE5EC}"/>
              </a:ext>
            </a:extLst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2">
            <a:hlinkClick r:id="rId8" action="ppaction://hlinksldjump"/>
            <a:extLst>
              <a:ext uri="{FF2B5EF4-FFF2-40B4-BE49-F238E27FC236}">
                <a16:creationId xmlns:a16="http://schemas.microsoft.com/office/drawing/2014/main" id="{16D42C22-8256-20A9-FC34-47C7B1DC1614}"/>
              </a:ext>
            </a:extLst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5653DE-C16D-25B7-7301-65C7A928D929}"/>
              </a:ext>
            </a:extLst>
          </p:cNvPr>
          <p:cNvSpPr txBox="1"/>
          <p:nvPr/>
        </p:nvSpPr>
        <p:spPr>
          <a:xfrm>
            <a:off x="478275" y="1153188"/>
            <a:ext cx="920977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TN" sz="2800" b="1" dirty="0">
                <a:solidFill>
                  <a:srgbClr val="EE000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الفرضيات: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BEC3E1-2E36-AFF2-0BD2-75BCBE4C66B2}"/>
              </a:ext>
            </a:extLst>
          </p:cNvPr>
          <p:cNvSpPr txBox="1"/>
          <p:nvPr/>
        </p:nvSpPr>
        <p:spPr>
          <a:xfrm>
            <a:off x="263770" y="1836718"/>
            <a:ext cx="933156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فرضيات حول سبب سرعة التنفس (اللهث)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"لأن الهواء (الأكسجين) نفد من جسمنا واحتجنا لملئه مجدداً."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"لأن عضلاتنا استهلكت كل الهواء الموجود بداخلنا."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253DF4-367B-E7BD-E463-17553C50FD32}"/>
              </a:ext>
            </a:extLst>
          </p:cNvPr>
          <p:cNvSpPr txBox="1"/>
          <p:nvPr/>
        </p:nvSpPr>
        <p:spPr>
          <a:xfrm>
            <a:off x="417380" y="3799550"/>
            <a:ext cx="933156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فرضيات تربط بين الحدثين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"القلب والرئتان يعملان معاً."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"الدم يأخذ شيئاً (الهواء) من الرئتين."</a:t>
            </a:r>
          </a:p>
        </p:txBody>
      </p:sp>
    </p:spTree>
    <p:extLst>
      <p:ext uri="{BB962C8B-B14F-4D97-AF65-F5344CB8AC3E}">
        <p14:creationId xmlns:p14="http://schemas.microsoft.com/office/powerpoint/2010/main" val="287480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">
            <a:hlinkClick r:id="rId3" action="ppaction://hlinksldjump"/>
          </p:cNvPr>
          <p:cNvSpPr/>
          <p:nvPr/>
        </p:nvSpPr>
        <p:spPr>
          <a:xfrm>
            <a:off x="9771525" y="1284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>
            <a:hlinkClick r:id="rId4" action="ppaction://hlinksldjump"/>
          </p:cNvPr>
          <p:cNvSpPr/>
          <p:nvPr/>
        </p:nvSpPr>
        <p:spPr>
          <a:xfrm>
            <a:off x="9771525" y="2123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>
            <a:hlinkClick r:id="rId5" action="ppaction://hlinksldjump"/>
          </p:cNvPr>
          <p:cNvSpPr/>
          <p:nvPr/>
        </p:nvSpPr>
        <p:spPr>
          <a:xfrm>
            <a:off x="9771525" y="29613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>
            <a:hlinkClick r:id="rId6" action="ppaction://hlinksldjump"/>
          </p:cNvPr>
          <p:cNvSpPr/>
          <p:nvPr/>
        </p:nvSpPr>
        <p:spPr>
          <a:xfrm>
            <a:off x="9771525" y="37995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>
            <a:hlinkClick r:id="rId7" action="ppaction://hlinksldjump"/>
          </p:cNvPr>
          <p:cNvSpPr/>
          <p:nvPr/>
        </p:nvSpPr>
        <p:spPr>
          <a:xfrm>
            <a:off x="9771525" y="47139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>
            <a:hlinkClick r:id="rId8" action="ppaction://hlinksldjump"/>
          </p:cNvPr>
          <p:cNvSpPr/>
          <p:nvPr/>
        </p:nvSpPr>
        <p:spPr>
          <a:xfrm>
            <a:off x="9771525" y="5552150"/>
            <a:ext cx="19422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C1C528-F9EB-00F6-502F-0525EF6622F7}"/>
              </a:ext>
            </a:extLst>
          </p:cNvPr>
          <p:cNvSpPr txBox="1"/>
          <p:nvPr/>
        </p:nvSpPr>
        <p:spPr>
          <a:xfrm>
            <a:off x="6248399" y="2321898"/>
            <a:ext cx="330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TN" sz="2800" b="1" dirty="0">
                <a:solidFill>
                  <a:srgbClr val="0070C0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النشاط 1 :</a:t>
            </a:r>
            <a:endParaRPr lang="fr-FR" sz="2800" b="1" dirty="0">
              <a:solidFill>
                <a:srgbClr val="0070C0"/>
              </a:solidFill>
              <a:latin typeface="Kufyan Arabic Black" panose="02000500000000000000" pitchFamily="2" charset="-78"/>
              <a:cs typeface="Kufyan Arabic Black" panose="02000500000000000000" pitchFamily="2" charset="-7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AEF1D8-3ECD-0EB7-33BF-D84041B08A60}"/>
              </a:ext>
            </a:extLst>
          </p:cNvPr>
          <p:cNvSpPr txBox="1"/>
          <p:nvPr/>
        </p:nvSpPr>
        <p:spPr>
          <a:xfrm>
            <a:off x="5669176" y="3102475"/>
            <a:ext cx="410234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TN" sz="2800" b="1" dirty="0">
                <a:solidFill>
                  <a:schemeClr val="tx1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أَتَأَمَّلُ الصُّورَةَ وَأُسمّي كلّ جزء.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7F81A52-B99F-650F-C2D9-44C1BE78C8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91F39AE-287A-0915-1A24-77D094AF5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868" y="1232198"/>
            <a:ext cx="4450768" cy="5330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F05B3DB6-A981-22B8-EA1D-E40949D55068}"/>
              </a:ext>
            </a:extLst>
          </p:cNvPr>
          <p:cNvSpPr/>
          <p:nvPr/>
        </p:nvSpPr>
        <p:spPr>
          <a:xfrm>
            <a:off x="2637691" y="1190437"/>
            <a:ext cx="1288880" cy="113952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96B0281-3EA8-5417-A807-79F08980DFEB}"/>
              </a:ext>
            </a:extLst>
          </p:cNvPr>
          <p:cNvSpPr/>
          <p:nvPr/>
        </p:nvSpPr>
        <p:spPr>
          <a:xfrm>
            <a:off x="2068781" y="2660028"/>
            <a:ext cx="2010850" cy="1903182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A7DEE2F-29B7-8287-8C82-39BDEB524A5F}"/>
              </a:ext>
            </a:extLst>
          </p:cNvPr>
          <p:cNvSpPr/>
          <p:nvPr/>
        </p:nvSpPr>
        <p:spPr>
          <a:xfrm>
            <a:off x="2531745" y="4659247"/>
            <a:ext cx="1547886" cy="182947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AC2C3E8-FA63-C497-1D50-385F4EC7B06E}"/>
              </a:ext>
            </a:extLst>
          </p:cNvPr>
          <p:cNvCxnSpPr>
            <a:cxnSpLocks/>
            <a:stCxn id="15" idx="2"/>
            <a:endCxn id="27" idx="3"/>
          </p:cNvCxnSpPr>
          <p:nvPr/>
        </p:nvCxnSpPr>
        <p:spPr>
          <a:xfrm flipH="1" flipV="1">
            <a:off x="2324436" y="1546560"/>
            <a:ext cx="313255" cy="2136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97E5015-476F-32C8-8CDE-0C94944BFF68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4079631" y="3051977"/>
            <a:ext cx="883095" cy="55964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004EC32-B2DB-E455-EF84-B9A17A9162D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259184" y="5552150"/>
            <a:ext cx="272561" cy="4979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22A4CCB-9EA9-F60B-7B09-CDBBAEB96CE1}"/>
              </a:ext>
            </a:extLst>
          </p:cNvPr>
          <p:cNvSpPr txBox="1"/>
          <p:nvPr/>
        </p:nvSpPr>
        <p:spPr>
          <a:xfrm>
            <a:off x="1106701" y="1284950"/>
            <a:ext cx="1217735" cy="52322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الرئتان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175AD5A-CB6C-B2BB-F776-5850C03BC537}"/>
              </a:ext>
            </a:extLst>
          </p:cNvPr>
          <p:cNvSpPr txBox="1"/>
          <p:nvPr/>
        </p:nvSpPr>
        <p:spPr>
          <a:xfrm>
            <a:off x="4484073" y="2528757"/>
            <a:ext cx="957306" cy="52322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القلب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DC726D8-FCB0-770C-0862-044CFA99A7C2}"/>
              </a:ext>
            </a:extLst>
          </p:cNvPr>
          <p:cNvSpPr txBox="1"/>
          <p:nvPr/>
        </p:nvSpPr>
        <p:spPr>
          <a:xfrm>
            <a:off x="1087948" y="5573050"/>
            <a:ext cx="1171236" cy="954107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ar-TN" sz="2800" b="1" dirty="0">
                <a:solidFill>
                  <a:srgbClr val="0000FF"/>
                </a:solidFill>
                <a:latin typeface="Kufyan Arabic Black" panose="02000500000000000000" pitchFamily="2" charset="-78"/>
                <a:cs typeface="Kufyan Arabic Black" panose="02000500000000000000" pitchFamily="2" charset="-78"/>
              </a:rPr>
              <a:t>أعضاء الجسم</a:t>
            </a:r>
            <a:endParaRPr lang="fr-FR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3" grpId="0" animBg="1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E69138"/>
      </a:lt1>
      <a:dk2>
        <a:srgbClr val="FFFFFF"/>
      </a:dk2>
      <a:lt2>
        <a:srgbClr val="F5D203"/>
      </a:lt2>
      <a:accent1>
        <a:srgbClr val="88C100"/>
      </a:accent1>
      <a:accent2>
        <a:srgbClr val="CCD420"/>
      </a:accent2>
      <a:accent3>
        <a:srgbClr val="63CAC3"/>
      </a:accent3>
      <a:accent4>
        <a:srgbClr val="01819A"/>
      </a:accent4>
      <a:accent5>
        <a:srgbClr val="A46FDB"/>
      </a:accent5>
      <a:accent6>
        <a:srgbClr val="F77C7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1480</Words>
  <Application>Microsoft Office PowerPoint</Application>
  <PresentationFormat>Grand écran</PresentationFormat>
  <Paragraphs>179</Paragraphs>
  <Slides>29</Slides>
  <Notes>29</Notes>
  <HiddenSlides>0</HiddenSlides>
  <MMClips>5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Wingdings</vt:lpstr>
      <vt:lpstr>Calibri</vt:lpstr>
      <vt:lpstr>Ranchers</vt:lpstr>
      <vt:lpstr>Arial</vt:lpstr>
      <vt:lpstr>Handlee</vt:lpstr>
      <vt:lpstr>Barriecito</vt:lpstr>
      <vt:lpstr>Gochi Hand</vt:lpstr>
      <vt:lpstr>Kufyan Arabic Black</vt:lpstr>
      <vt:lpstr>SlidesMania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oussama aguech</cp:lastModifiedBy>
  <cp:revision>16</cp:revision>
  <dcterms:modified xsi:type="dcterms:W3CDTF">2025-12-16T20:34:07Z</dcterms:modified>
</cp:coreProperties>
</file>